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5" r:id="rId5"/>
    <p:sldId id="517" r:id="rId6"/>
    <p:sldId id="533" r:id="rId7"/>
    <p:sldId id="519" r:id="rId8"/>
    <p:sldId id="520" r:id="rId9"/>
    <p:sldId id="521" r:id="rId10"/>
    <p:sldId id="522" r:id="rId11"/>
    <p:sldId id="523" r:id="rId12"/>
    <p:sldId id="524" r:id="rId13"/>
    <p:sldId id="525" r:id="rId14"/>
    <p:sldId id="526" r:id="rId15"/>
    <p:sldId id="528" r:id="rId16"/>
    <p:sldId id="527" r:id="rId17"/>
    <p:sldId id="530" r:id="rId18"/>
    <p:sldId id="532" r:id="rId19"/>
    <p:sldId id="531" r:id="rId20"/>
  </p:sldIdLst>
  <p:sldSz cx="9144000"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5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6D"/>
    <a:srgbClr val="002551"/>
    <a:srgbClr val="003960"/>
    <a:srgbClr val="002078"/>
    <a:srgbClr val="0EAA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0CD03-72C9-614A-974F-3FECF29EFFB2}" v="11" dt="2022-08-29T04:09:57.0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567" autoAdjust="0"/>
    <p:restoredTop sz="94660"/>
  </p:normalViewPr>
  <p:slideViewPr>
    <p:cSldViewPr snapToGrid="0">
      <p:cViewPr varScale="1">
        <p:scale>
          <a:sx n="147" d="100"/>
          <a:sy n="147" d="100"/>
        </p:scale>
        <p:origin x="216" y="600"/>
      </p:cViewPr>
      <p:guideLst>
        <p:guide orient="horz" pos="2880"/>
        <p:guide pos="2154"/>
      </p:guideLst>
    </p:cSldViewPr>
  </p:slideViewPr>
  <p:notesTextViewPr>
    <p:cViewPr>
      <p:scale>
        <a:sx n="100" d="100"/>
        <a:sy n="100" d="100"/>
      </p:scale>
      <p:origin x="0" y="0"/>
    </p:cViewPr>
  </p:notesTextViewPr>
  <p:notesViewPr>
    <p:cSldViewPr snapToGrid="0">
      <p:cViewPr varScale="1">
        <p:scale>
          <a:sx n="193" d="100"/>
          <a:sy n="193" d="100"/>
        </p:scale>
        <p:origin x="21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userId="d25bd9e2-698f-46e4-b5f1-8de8e108c0d7" providerId="ADAL" clId="{F6539AE5-85DD-49DB-92BD-FC3204361ED3}"/>
    <pc:docChg chg="custSel addSld delSld modSld">
      <pc:chgData name="Penny" userId="d25bd9e2-698f-46e4-b5f1-8de8e108c0d7" providerId="ADAL" clId="{F6539AE5-85DD-49DB-92BD-FC3204361ED3}" dt="2020-02-24T03:30:02.663" v="163" actId="1076"/>
      <pc:docMkLst>
        <pc:docMk/>
      </pc:docMkLst>
      <pc:sldChg chg="modSp">
        <pc:chgData name="Penny" userId="d25bd9e2-698f-46e4-b5f1-8de8e108c0d7" providerId="ADAL" clId="{F6539AE5-85DD-49DB-92BD-FC3204361ED3}" dt="2020-02-24T03:27:42.895" v="87" actId="1076"/>
        <pc:sldMkLst>
          <pc:docMk/>
          <pc:sldMk cId="0" sldId="261"/>
        </pc:sldMkLst>
        <pc:spChg chg="mod">
          <ac:chgData name="Penny" userId="d25bd9e2-698f-46e4-b5f1-8de8e108c0d7" providerId="ADAL" clId="{F6539AE5-85DD-49DB-92BD-FC3204361ED3}" dt="2020-02-24T03:27:42.895" v="87" actId="1076"/>
          <ac:spMkLst>
            <pc:docMk/>
            <pc:sldMk cId="0" sldId="261"/>
            <ac:spMk id="15" creationId="{E7F85E4E-BD87-4F87-8B22-745F29EBC3A9}"/>
          </ac:spMkLst>
        </pc:spChg>
      </pc:sldChg>
      <pc:sldChg chg="add del">
        <pc:chgData name="Penny" userId="d25bd9e2-698f-46e4-b5f1-8de8e108c0d7" providerId="ADAL" clId="{F6539AE5-85DD-49DB-92BD-FC3204361ED3}" dt="2020-02-24T03:27:46.707" v="88" actId="47"/>
        <pc:sldMkLst>
          <pc:docMk/>
          <pc:sldMk cId="2167595938" sldId="282"/>
        </pc:sldMkLst>
      </pc:sldChg>
      <pc:sldChg chg="modSp add">
        <pc:chgData name="Penny" userId="d25bd9e2-698f-46e4-b5f1-8de8e108c0d7" providerId="ADAL" clId="{F6539AE5-85DD-49DB-92BD-FC3204361ED3}" dt="2020-02-24T03:27:59.155" v="91" actId="1076"/>
        <pc:sldMkLst>
          <pc:docMk/>
          <pc:sldMk cId="1750000307" sldId="286"/>
        </pc:sldMkLst>
        <pc:picChg chg="mod">
          <ac:chgData name="Penny" userId="d25bd9e2-698f-46e4-b5f1-8de8e108c0d7" providerId="ADAL" clId="{F6539AE5-85DD-49DB-92BD-FC3204361ED3}" dt="2020-02-24T03:27:59.155" v="91" actId="1076"/>
          <ac:picMkLst>
            <pc:docMk/>
            <pc:sldMk cId="1750000307" sldId="286"/>
            <ac:picMk id="4" creationId="{00000000-0000-0000-0000-000000000000}"/>
          </ac:picMkLst>
        </pc:picChg>
      </pc:sldChg>
      <pc:sldChg chg="addSp delSp add">
        <pc:chgData name="Penny" userId="d25bd9e2-698f-46e4-b5f1-8de8e108c0d7" providerId="ADAL" clId="{F6539AE5-85DD-49DB-92BD-FC3204361ED3}" dt="2020-02-24T03:29:28.150" v="147"/>
        <pc:sldMkLst>
          <pc:docMk/>
          <pc:sldMk cId="3326539127" sldId="287"/>
        </pc:sldMkLst>
        <pc:picChg chg="del">
          <ac:chgData name="Penny" userId="d25bd9e2-698f-46e4-b5f1-8de8e108c0d7" providerId="ADAL" clId="{F6539AE5-85DD-49DB-92BD-FC3204361ED3}" dt="2020-02-24T03:29:27.920" v="146" actId="478"/>
          <ac:picMkLst>
            <pc:docMk/>
            <pc:sldMk cId="3326539127" sldId="287"/>
            <ac:picMk id="4" creationId="{00000000-0000-0000-0000-000000000000}"/>
          </ac:picMkLst>
        </pc:picChg>
        <pc:picChg chg="add">
          <ac:chgData name="Penny" userId="d25bd9e2-698f-46e4-b5f1-8de8e108c0d7" providerId="ADAL" clId="{F6539AE5-85DD-49DB-92BD-FC3204361ED3}" dt="2020-02-24T03:29:28.150" v="147"/>
          <ac:picMkLst>
            <pc:docMk/>
            <pc:sldMk cId="3326539127" sldId="287"/>
            <ac:picMk id="7" creationId="{6B12E83E-C9DF-456D-9487-A2A8C9D4C272}"/>
          </ac:picMkLst>
        </pc:picChg>
      </pc:sldChg>
      <pc:sldChg chg="addSp delSp add">
        <pc:chgData name="Penny" userId="d25bd9e2-698f-46e4-b5f1-8de8e108c0d7" providerId="ADAL" clId="{F6539AE5-85DD-49DB-92BD-FC3204361ED3}" dt="2020-02-24T03:29:31.510" v="149"/>
        <pc:sldMkLst>
          <pc:docMk/>
          <pc:sldMk cId="568408829" sldId="290"/>
        </pc:sldMkLst>
        <pc:picChg chg="del">
          <ac:chgData name="Penny" userId="d25bd9e2-698f-46e4-b5f1-8de8e108c0d7" providerId="ADAL" clId="{F6539AE5-85DD-49DB-92BD-FC3204361ED3}" dt="2020-02-24T03:29:31.310" v="148" actId="478"/>
          <ac:picMkLst>
            <pc:docMk/>
            <pc:sldMk cId="568408829" sldId="290"/>
            <ac:picMk id="4" creationId="{00000000-0000-0000-0000-000000000000}"/>
          </ac:picMkLst>
        </pc:picChg>
        <pc:picChg chg="add">
          <ac:chgData name="Penny" userId="d25bd9e2-698f-46e4-b5f1-8de8e108c0d7" providerId="ADAL" clId="{F6539AE5-85DD-49DB-92BD-FC3204361ED3}" dt="2020-02-24T03:29:31.510" v="149"/>
          <ac:picMkLst>
            <pc:docMk/>
            <pc:sldMk cId="568408829" sldId="290"/>
            <ac:picMk id="8" creationId="{994EB828-6639-43FB-A71D-692A750DC87B}"/>
          </ac:picMkLst>
        </pc:picChg>
      </pc:sldChg>
      <pc:sldChg chg="addSp delSp modSp add">
        <pc:chgData name="Penny" userId="d25bd9e2-698f-46e4-b5f1-8de8e108c0d7" providerId="ADAL" clId="{F6539AE5-85DD-49DB-92BD-FC3204361ED3}" dt="2020-02-24T03:30:02.663" v="163" actId="1076"/>
        <pc:sldMkLst>
          <pc:docMk/>
          <pc:sldMk cId="2001187643" sldId="291"/>
        </pc:sldMkLst>
        <pc:spChg chg="mod">
          <ac:chgData name="Penny" userId="d25bd9e2-698f-46e4-b5f1-8de8e108c0d7" providerId="ADAL" clId="{F6539AE5-85DD-49DB-92BD-FC3204361ED3}" dt="2020-02-24T03:30:02.663" v="163" actId="1076"/>
          <ac:spMkLst>
            <pc:docMk/>
            <pc:sldMk cId="2001187643" sldId="291"/>
            <ac:spMk id="2" creationId="{72D39ECD-C1C4-48FE-8CB6-A2F5AF82BA55}"/>
          </ac:spMkLst>
        </pc:spChg>
        <pc:picChg chg="del">
          <ac:chgData name="Penny" userId="d25bd9e2-698f-46e4-b5f1-8de8e108c0d7" providerId="ADAL" clId="{F6539AE5-85DD-49DB-92BD-FC3204361ED3}" dt="2020-02-24T03:29:33.605" v="150" actId="478"/>
          <ac:picMkLst>
            <pc:docMk/>
            <pc:sldMk cId="2001187643" sldId="291"/>
            <ac:picMk id="4" creationId="{00000000-0000-0000-0000-000000000000}"/>
          </ac:picMkLst>
        </pc:picChg>
        <pc:picChg chg="add">
          <ac:chgData name="Penny" userId="d25bd9e2-698f-46e4-b5f1-8de8e108c0d7" providerId="ADAL" clId="{F6539AE5-85DD-49DB-92BD-FC3204361ED3}" dt="2020-02-24T03:29:33.925" v="151"/>
          <ac:picMkLst>
            <pc:docMk/>
            <pc:sldMk cId="2001187643" sldId="291"/>
            <ac:picMk id="7" creationId="{2FF1FD4C-4733-4416-B281-6D6B1DCD3573}"/>
          </ac:picMkLst>
        </pc:picChg>
      </pc:sldChg>
      <pc:sldChg chg="addSp delSp add">
        <pc:chgData name="Penny" userId="d25bd9e2-698f-46e4-b5f1-8de8e108c0d7" providerId="ADAL" clId="{F6539AE5-85DD-49DB-92BD-FC3204361ED3}" dt="2020-02-24T03:29:36.281" v="153"/>
        <pc:sldMkLst>
          <pc:docMk/>
          <pc:sldMk cId="955729277" sldId="292"/>
        </pc:sldMkLst>
        <pc:picChg chg="del">
          <ac:chgData name="Penny" userId="d25bd9e2-698f-46e4-b5f1-8de8e108c0d7" providerId="ADAL" clId="{F6539AE5-85DD-49DB-92BD-FC3204361ED3}" dt="2020-02-24T03:29:36.081" v="152" actId="478"/>
          <ac:picMkLst>
            <pc:docMk/>
            <pc:sldMk cId="955729277" sldId="292"/>
            <ac:picMk id="4" creationId="{00000000-0000-0000-0000-000000000000}"/>
          </ac:picMkLst>
        </pc:picChg>
        <pc:picChg chg="add">
          <ac:chgData name="Penny" userId="d25bd9e2-698f-46e4-b5f1-8de8e108c0d7" providerId="ADAL" clId="{F6539AE5-85DD-49DB-92BD-FC3204361ED3}" dt="2020-02-24T03:29:36.281" v="153"/>
          <ac:picMkLst>
            <pc:docMk/>
            <pc:sldMk cId="955729277" sldId="292"/>
            <ac:picMk id="7" creationId="{BD6CEF8D-729C-4410-AF8F-EF3B35CC8509}"/>
          </ac:picMkLst>
        </pc:picChg>
      </pc:sldChg>
      <pc:sldChg chg="addSp delSp add">
        <pc:chgData name="Penny" userId="d25bd9e2-698f-46e4-b5f1-8de8e108c0d7" providerId="ADAL" clId="{F6539AE5-85DD-49DB-92BD-FC3204361ED3}" dt="2020-02-24T03:29:39.192" v="155"/>
        <pc:sldMkLst>
          <pc:docMk/>
          <pc:sldMk cId="3804552930" sldId="293"/>
        </pc:sldMkLst>
        <pc:picChg chg="del">
          <ac:chgData name="Penny" userId="d25bd9e2-698f-46e4-b5f1-8de8e108c0d7" providerId="ADAL" clId="{F6539AE5-85DD-49DB-92BD-FC3204361ED3}" dt="2020-02-24T03:29:38.977" v="154" actId="478"/>
          <ac:picMkLst>
            <pc:docMk/>
            <pc:sldMk cId="3804552930" sldId="293"/>
            <ac:picMk id="4" creationId="{00000000-0000-0000-0000-000000000000}"/>
          </ac:picMkLst>
        </pc:picChg>
        <pc:picChg chg="add">
          <ac:chgData name="Penny" userId="d25bd9e2-698f-46e4-b5f1-8de8e108c0d7" providerId="ADAL" clId="{F6539AE5-85DD-49DB-92BD-FC3204361ED3}" dt="2020-02-24T03:29:39.192" v="155"/>
          <ac:picMkLst>
            <pc:docMk/>
            <pc:sldMk cId="3804552930" sldId="293"/>
            <ac:picMk id="8" creationId="{065C6616-5FDA-4876-B6E0-68E214874887}"/>
          </ac:picMkLst>
        </pc:picChg>
      </pc:sldChg>
      <pc:sldChg chg="addSp delSp modSp add">
        <pc:chgData name="Penny" userId="d25bd9e2-698f-46e4-b5f1-8de8e108c0d7" providerId="ADAL" clId="{F6539AE5-85DD-49DB-92BD-FC3204361ED3}" dt="2020-02-24T03:29:46.987" v="158"/>
        <pc:sldMkLst>
          <pc:docMk/>
          <pc:sldMk cId="2177623344" sldId="294"/>
        </pc:sldMkLst>
        <pc:spChg chg="mod">
          <ac:chgData name="Penny" userId="d25bd9e2-698f-46e4-b5f1-8de8e108c0d7" providerId="ADAL" clId="{F6539AE5-85DD-49DB-92BD-FC3204361ED3}" dt="2020-02-24T03:29:45.663" v="156" actId="1076"/>
          <ac:spMkLst>
            <pc:docMk/>
            <pc:sldMk cId="2177623344" sldId="294"/>
            <ac:spMk id="2" creationId="{72D39ECD-C1C4-48FE-8CB6-A2F5AF82BA55}"/>
          </ac:spMkLst>
        </pc:spChg>
        <pc:picChg chg="del">
          <ac:chgData name="Penny" userId="d25bd9e2-698f-46e4-b5f1-8de8e108c0d7" providerId="ADAL" clId="{F6539AE5-85DD-49DB-92BD-FC3204361ED3}" dt="2020-02-24T03:29:46.749" v="157" actId="478"/>
          <ac:picMkLst>
            <pc:docMk/>
            <pc:sldMk cId="2177623344" sldId="294"/>
            <ac:picMk id="4" creationId="{00000000-0000-0000-0000-000000000000}"/>
          </ac:picMkLst>
        </pc:picChg>
        <pc:picChg chg="add">
          <ac:chgData name="Penny" userId="d25bd9e2-698f-46e4-b5f1-8de8e108c0d7" providerId="ADAL" clId="{F6539AE5-85DD-49DB-92BD-FC3204361ED3}" dt="2020-02-24T03:29:46.987" v="158"/>
          <ac:picMkLst>
            <pc:docMk/>
            <pc:sldMk cId="2177623344" sldId="294"/>
            <ac:picMk id="7" creationId="{5B658842-6092-4D12-9E85-A1534898C780}"/>
          </ac:picMkLst>
        </pc:picChg>
      </pc:sldChg>
      <pc:sldChg chg="addSp delSp add">
        <pc:chgData name="Penny" userId="d25bd9e2-698f-46e4-b5f1-8de8e108c0d7" providerId="ADAL" clId="{F6539AE5-85DD-49DB-92BD-FC3204361ED3}" dt="2020-02-24T03:29:52.723" v="162"/>
        <pc:sldMkLst>
          <pc:docMk/>
          <pc:sldMk cId="3686919838" sldId="295"/>
        </pc:sldMkLst>
        <pc:picChg chg="del">
          <ac:chgData name="Penny" userId="d25bd9e2-698f-46e4-b5f1-8de8e108c0d7" providerId="ADAL" clId="{F6539AE5-85DD-49DB-92BD-FC3204361ED3}" dt="2020-02-24T03:29:52.485" v="161" actId="478"/>
          <ac:picMkLst>
            <pc:docMk/>
            <pc:sldMk cId="3686919838" sldId="295"/>
            <ac:picMk id="4" creationId="{00000000-0000-0000-0000-000000000000}"/>
          </ac:picMkLst>
        </pc:picChg>
        <pc:picChg chg="add">
          <ac:chgData name="Penny" userId="d25bd9e2-698f-46e4-b5f1-8de8e108c0d7" providerId="ADAL" clId="{F6539AE5-85DD-49DB-92BD-FC3204361ED3}" dt="2020-02-24T03:29:52.723" v="162"/>
          <ac:picMkLst>
            <pc:docMk/>
            <pc:sldMk cId="3686919838" sldId="295"/>
            <ac:picMk id="8" creationId="{5F40A357-394E-4C56-A383-68A2A0C198DC}"/>
          </ac:picMkLst>
        </pc:picChg>
      </pc:sldChg>
      <pc:sldChg chg="addSp delSp add">
        <pc:chgData name="Penny" userId="d25bd9e2-698f-46e4-b5f1-8de8e108c0d7" providerId="ADAL" clId="{F6539AE5-85DD-49DB-92BD-FC3204361ED3}" dt="2020-02-24T03:29:49.734" v="160"/>
        <pc:sldMkLst>
          <pc:docMk/>
          <pc:sldMk cId="2935212315" sldId="296"/>
        </pc:sldMkLst>
        <pc:picChg chg="del">
          <ac:chgData name="Penny" userId="d25bd9e2-698f-46e4-b5f1-8de8e108c0d7" providerId="ADAL" clId="{F6539AE5-85DD-49DB-92BD-FC3204361ED3}" dt="2020-02-24T03:29:49.522" v="159" actId="478"/>
          <ac:picMkLst>
            <pc:docMk/>
            <pc:sldMk cId="2935212315" sldId="296"/>
            <ac:picMk id="4" creationId="{00000000-0000-0000-0000-000000000000}"/>
          </ac:picMkLst>
        </pc:picChg>
        <pc:picChg chg="add">
          <ac:chgData name="Penny" userId="d25bd9e2-698f-46e4-b5f1-8de8e108c0d7" providerId="ADAL" clId="{F6539AE5-85DD-49DB-92BD-FC3204361ED3}" dt="2020-02-24T03:29:49.734" v="160"/>
          <ac:picMkLst>
            <pc:docMk/>
            <pc:sldMk cId="2935212315" sldId="296"/>
            <ac:picMk id="8" creationId="{80558566-99FA-4488-AD3E-9E92D4F55955}"/>
          </ac:picMkLst>
        </pc:picChg>
      </pc:sldChg>
      <pc:sldChg chg="delSp add">
        <pc:chgData name="Penny" userId="d25bd9e2-698f-46e4-b5f1-8de8e108c0d7" providerId="ADAL" clId="{F6539AE5-85DD-49DB-92BD-FC3204361ED3}" dt="2020-02-24T03:28:02.170" v="92" actId="478"/>
        <pc:sldMkLst>
          <pc:docMk/>
          <pc:sldMk cId="2129991363" sldId="298"/>
        </pc:sldMkLst>
        <pc:picChg chg="del">
          <ac:chgData name="Penny" userId="d25bd9e2-698f-46e4-b5f1-8de8e108c0d7" providerId="ADAL" clId="{F6539AE5-85DD-49DB-92BD-FC3204361ED3}" dt="2020-02-24T03:28:02.170" v="92" actId="478"/>
          <ac:picMkLst>
            <pc:docMk/>
            <pc:sldMk cId="2129991363" sldId="298"/>
            <ac:picMk id="47" creationId="{00000000-0000-0000-0000-000000000000}"/>
          </ac:picMkLst>
        </pc:picChg>
      </pc:sldChg>
      <pc:sldChg chg="addSp delSp add">
        <pc:chgData name="Penny" userId="d25bd9e2-698f-46e4-b5f1-8de8e108c0d7" providerId="ADAL" clId="{F6539AE5-85DD-49DB-92BD-FC3204361ED3}" dt="2020-02-24T03:28:05.650" v="94"/>
        <pc:sldMkLst>
          <pc:docMk/>
          <pc:sldMk cId="505089662" sldId="299"/>
        </pc:sldMkLst>
        <pc:picChg chg="del">
          <ac:chgData name="Penny" userId="d25bd9e2-698f-46e4-b5f1-8de8e108c0d7" providerId="ADAL" clId="{F6539AE5-85DD-49DB-92BD-FC3204361ED3}" dt="2020-02-24T03:28:05.418" v="93" actId="478"/>
          <ac:picMkLst>
            <pc:docMk/>
            <pc:sldMk cId="505089662" sldId="299"/>
            <ac:picMk id="17" creationId="{00000000-0000-0000-0000-000000000000}"/>
          </ac:picMkLst>
        </pc:picChg>
        <pc:picChg chg="add">
          <ac:chgData name="Penny" userId="d25bd9e2-698f-46e4-b5f1-8de8e108c0d7" providerId="ADAL" clId="{F6539AE5-85DD-49DB-92BD-FC3204361ED3}" dt="2020-02-24T03:28:05.650" v="94"/>
          <ac:picMkLst>
            <pc:docMk/>
            <pc:sldMk cId="505089662" sldId="299"/>
            <ac:picMk id="19" creationId="{BD0E8554-1EA8-4528-8274-C3C31740EF45}"/>
          </ac:picMkLst>
        </pc:picChg>
      </pc:sldChg>
      <pc:sldChg chg="add">
        <pc:chgData name="Penny" userId="d25bd9e2-698f-46e4-b5f1-8de8e108c0d7" providerId="ADAL" clId="{F6539AE5-85DD-49DB-92BD-FC3204361ED3}" dt="2020-02-24T03:27:01.331" v="0"/>
        <pc:sldMkLst>
          <pc:docMk/>
          <pc:sldMk cId="512296080" sldId="300"/>
        </pc:sldMkLst>
      </pc:sldChg>
      <pc:sldChg chg="addSp delSp add">
        <pc:chgData name="Penny" userId="d25bd9e2-698f-46e4-b5f1-8de8e108c0d7" providerId="ADAL" clId="{F6539AE5-85DD-49DB-92BD-FC3204361ED3}" dt="2020-02-24T03:28:08.960" v="96"/>
        <pc:sldMkLst>
          <pc:docMk/>
          <pc:sldMk cId="3711163945" sldId="302"/>
        </pc:sldMkLst>
        <pc:picChg chg="del">
          <ac:chgData name="Penny" userId="d25bd9e2-698f-46e4-b5f1-8de8e108c0d7" providerId="ADAL" clId="{F6539AE5-85DD-49DB-92BD-FC3204361ED3}" dt="2020-02-24T03:28:08.624" v="95" actId="478"/>
          <ac:picMkLst>
            <pc:docMk/>
            <pc:sldMk cId="3711163945" sldId="302"/>
            <ac:picMk id="9" creationId="{00000000-0000-0000-0000-000000000000}"/>
          </ac:picMkLst>
        </pc:picChg>
        <pc:picChg chg="add">
          <ac:chgData name="Penny" userId="d25bd9e2-698f-46e4-b5f1-8de8e108c0d7" providerId="ADAL" clId="{F6539AE5-85DD-49DB-92BD-FC3204361ED3}" dt="2020-02-24T03:28:08.960" v="96"/>
          <ac:picMkLst>
            <pc:docMk/>
            <pc:sldMk cId="3711163945" sldId="302"/>
            <ac:picMk id="13" creationId="{68C6D98C-38D1-45B3-963B-45089A1C2C8A}"/>
          </ac:picMkLst>
        </pc:picChg>
      </pc:sldChg>
      <pc:sldChg chg="addSp delSp add">
        <pc:chgData name="Penny" userId="d25bd9e2-698f-46e4-b5f1-8de8e108c0d7" providerId="ADAL" clId="{F6539AE5-85DD-49DB-92BD-FC3204361ED3}" dt="2020-02-24T03:28:11.687" v="98"/>
        <pc:sldMkLst>
          <pc:docMk/>
          <pc:sldMk cId="2305731624" sldId="303"/>
        </pc:sldMkLst>
        <pc:picChg chg="del">
          <ac:chgData name="Penny" userId="d25bd9e2-698f-46e4-b5f1-8de8e108c0d7" providerId="ADAL" clId="{F6539AE5-85DD-49DB-92BD-FC3204361ED3}" dt="2020-02-24T03:28:11.425" v="97" actId="478"/>
          <ac:picMkLst>
            <pc:docMk/>
            <pc:sldMk cId="2305731624" sldId="303"/>
            <ac:picMk id="5" creationId="{00000000-0000-0000-0000-000000000000}"/>
          </ac:picMkLst>
        </pc:picChg>
        <pc:picChg chg="add">
          <ac:chgData name="Penny" userId="d25bd9e2-698f-46e4-b5f1-8de8e108c0d7" providerId="ADAL" clId="{F6539AE5-85DD-49DB-92BD-FC3204361ED3}" dt="2020-02-24T03:28:11.687" v="98"/>
          <ac:picMkLst>
            <pc:docMk/>
            <pc:sldMk cId="2305731624" sldId="303"/>
            <ac:picMk id="7" creationId="{745BF4D4-B208-4E52-8EC4-E2F5769D38CE}"/>
          </ac:picMkLst>
        </pc:picChg>
      </pc:sldChg>
      <pc:sldChg chg="addSp delSp add">
        <pc:chgData name="Penny" userId="d25bd9e2-698f-46e4-b5f1-8de8e108c0d7" providerId="ADAL" clId="{F6539AE5-85DD-49DB-92BD-FC3204361ED3}" dt="2020-02-24T03:28:14.972" v="100"/>
        <pc:sldMkLst>
          <pc:docMk/>
          <pc:sldMk cId="4212084457" sldId="304"/>
        </pc:sldMkLst>
        <pc:picChg chg="del">
          <ac:chgData name="Penny" userId="d25bd9e2-698f-46e4-b5f1-8de8e108c0d7" providerId="ADAL" clId="{F6539AE5-85DD-49DB-92BD-FC3204361ED3}" dt="2020-02-24T03:28:14.703" v="99" actId="478"/>
          <ac:picMkLst>
            <pc:docMk/>
            <pc:sldMk cId="4212084457" sldId="304"/>
            <ac:picMk id="5" creationId="{00000000-0000-0000-0000-000000000000}"/>
          </ac:picMkLst>
        </pc:picChg>
        <pc:picChg chg="add">
          <ac:chgData name="Penny" userId="d25bd9e2-698f-46e4-b5f1-8de8e108c0d7" providerId="ADAL" clId="{F6539AE5-85DD-49DB-92BD-FC3204361ED3}" dt="2020-02-24T03:28:14.972" v="100"/>
          <ac:picMkLst>
            <pc:docMk/>
            <pc:sldMk cId="4212084457" sldId="304"/>
            <ac:picMk id="7" creationId="{C2B36CC3-85F1-4EC0-AC62-5A763EE75CFD}"/>
          </ac:picMkLst>
        </pc:picChg>
      </pc:sldChg>
      <pc:sldChg chg="addSp delSp add">
        <pc:chgData name="Penny" userId="d25bd9e2-698f-46e4-b5f1-8de8e108c0d7" providerId="ADAL" clId="{F6539AE5-85DD-49DB-92BD-FC3204361ED3}" dt="2020-02-24T03:28:18.021" v="102"/>
        <pc:sldMkLst>
          <pc:docMk/>
          <pc:sldMk cId="3982708311" sldId="305"/>
        </pc:sldMkLst>
        <pc:picChg chg="del">
          <ac:chgData name="Penny" userId="d25bd9e2-698f-46e4-b5f1-8de8e108c0d7" providerId="ADAL" clId="{F6539AE5-85DD-49DB-92BD-FC3204361ED3}" dt="2020-02-24T03:28:17.745" v="101" actId="478"/>
          <ac:picMkLst>
            <pc:docMk/>
            <pc:sldMk cId="3982708311" sldId="305"/>
            <ac:picMk id="5" creationId="{00000000-0000-0000-0000-000000000000}"/>
          </ac:picMkLst>
        </pc:picChg>
        <pc:picChg chg="add">
          <ac:chgData name="Penny" userId="d25bd9e2-698f-46e4-b5f1-8de8e108c0d7" providerId="ADAL" clId="{F6539AE5-85DD-49DB-92BD-FC3204361ED3}" dt="2020-02-24T03:28:18.021" v="102"/>
          <ac:picMkLst>
            <pc:docMk/>
            <pc:sldMk cId="3982708311" sldId="305"/>
            <ac:picMk id="7" creationId="{EC9830DC-CE91-41BD-9C84-DD14BE16C465}"/>
          </ac:picMkLst>
        </pc:picChg>
      </pc:sldChg>
      <pc:sldChg chg="addSp delSp add">
        <pc:chgData name="Penny" userId="d25bd9e2-698f-46e4-b5f1-8de8e108c0d7" providerId="ADAL" clId="{F6539AE5-85DD-49DB-92BD-FC3204361ED3}" dt="2020-02-24T03:28:20.378" v="104"/>
        <pc:sldMkLst>
          <pc:docMk/>
          <pc:sldMk cId="3201039645" sldId="306"/>
        </pc:sldMkLst>
        <pc:picChg chg="del">
          <ac:chgData name="Penny" userId="d25bd9e2-698f-46e4-b5f1-8de8e108c0d7" providerId="ADAL" clId="{F6539AE5-85DD-49DB-92BD-FC3204361ED3}" dt="2020-02-24T03:28:20.124" v="103" actId="478"/>
          <ac:picMkLst>
            <pc:docMk/>
            <pc:sldMk cId="3201039645" sldId="306"/>
            <ac:picMk id="5" creationId="{00000000-0000-0000-0000-000000000000}"/>
          </ac:picMkLst>
        </pc:picChg>
        <pc:picChg chg="add">
          <ac:chgData name="Penny" userId="d25bd9e2-698f-46e4-b5f1-8de8e108c0d7" providerId="ADAL" clId="{F6539AE5-85DD-49DB-92BD-FC3204361ED3}" dt="2020-02-24T03:28:20.378" v="104"/>
          <ac:picMkLst>
            <pc:docMk/>
            <pc:sldMk cId="3201039645" sldId="306"/>
            <ac:picMk id="7" creationId="{FD5731B4-29D0-47B1-B990-C63E1D15F813}"/>
          </ac:picMkLst>
        </pc:picChg>
      </pc:sldChg>
      <pc:sldChg chg="addSp delSp add">
        <pc:chgData name="Penny" userId="d25bd9e2-698f-46e4-b5f1-8de8e108c0d7" providerId="ADAL" clId="{F6539AE5-85DD-49DB-92BD-FC3204361ED3}" dt="2020-02-24T03:28:22.850" v="106"/>
        <pc:sldMkLst>
          <pc:docMk/>
          <pc:sldMk cId="1227614961" sldId="307"/>
        </pc:sldMkLst>
        <pc:picChg chg="del">
          <ac:chgData name="Penny" userId="d25bd9e2-698f-46e4-b5f1-8de8e108c0d7" providerId="ADAL" clId="{F6539AE5-85DD-49DB-92BD-FC3204361ED3}" dt="2020-02-24T03:28:22.621" v="105" actId="478"/>
          <ac:picMkLst>
            <pc:docMk/>
            <pc:sldMk cId="1227614961" sldId="307"/>
            <ac:picMk id="5" creationId="{00000000-0000-0000-0000-000000000000}"/>
          </ac:picMkLst>
        </pc:picChg>
        <pc:picChg chg="add">
          <ac:chgData name="Penny" userId="d25bd9e2-698f-46e4-b5f1-8de8e108c0d7" providerId="ADAL" clId="{F6539AE5-85DD-49DB-92BD-FC3204361ED3}" dt="2020-02-24T03:28:22.850" v="106"/>
          <ac:picMkLst>
            <pc:docMk/>
            <pc:sldMk cId="1227614961" sldId="307"/>
            <ac:picMk id="7" creationId="{B5EE7591-06C1-41EA-A4A6-7275B9578190}"/>
          </ac:picMkLst>
        </pc:picChg>
      </pc:sldChg>
      <pc:sldChg chg="addSp delSp add">
        <pc:chgData name="Penny" userId="d25bd9e2-698f-46e4-b5f1-8de8e108c0d7" providerId="ADAL" clId="{F6539AE5-85DD-49DB-92BD-FC3204361ED3}" dt="2020-02-24T03:28:25.397" v="108"/>
        <pc:sldMkLst>
          <pc:docMk/>
          <pc:sldMk cId="1232623307" sldId="308"/>
        </pc:sldMkLst>
        <pc:picChg chg="del">
          <ac:chgData name="Penny" userId="d25bd9e2-698f-46e4-b5f1-8de8e108c0d7" providerId="ADAL" clId="{F6539AE5-85DD-49DB-92BD-FC3204361ED3}" dt="2020-02-24T03:28:25.128" v="107" actId="478"/>
          <ac:picMkLst>
            <pc:docMk/>
            <pc:sldMk cId="1232623307" sldId="308"/>
            <ac:picMk id="7" creationId="{00000000-0000-0000-0000-000000000000}"/>
          </ac:picMkLst>
        </pc:picChg>
        <pc:picChg chg="add">
          <ac:chgData name="Penny" userId="d25bd9e2-698f-46e4-b5f1-8de8e108c0d7" providerId="ADAL" clId="{F6539AE5-85DD-49DB-92BD-FC3204361ED3}" dt="2020-02-24T03:28:25.397" v="108"/>
          <ac:picMkLst>
            <pc:docMk/>
            <pc:sldMk cId="1232623307" sldId="308"/>
            <ac:picMk id="9" creationId="{4D1F59BE-9C5F-459D-9347-E4EBD66F1A52}"/>
          </ac:picMkLst>
        </pc:picChg>
      </pc:sldChg>
      <pc:sldChg chg="addSp delSp add">
        <pc:chgData name="Penny" userId="d25bd9e2-698f-46e4-b5f1-8de8e108c0d7" providerId="ADAL" clId="{F6539AE5-85DD-49DB-92BD-FC3204361ED3}" dt="2020-02-24T03:28:27.921" v="110"/>
        <pc:sldMkLst>
          <pc:docMk/>
          <pc:sldMk cId="2104799739" sldId="309"/>
        </pc:sldMkLst>
        <pc:picChg chg="del">
          <ac:chgData name="Penny" userId="d25bd9e2-698f-46e4-b5f1-8de8e108c0d7" providerId="ADAL" clId="{F6539AE5-85DD-49DB-92BD-FC3204361ED3}" dt="2020-02-24T03:28:27.706" v="109" actId="478"/>
          <ac:picMkLst>
            <pc:docMk/>
            <pc:sldMk cId="2104799739" sldId="309"/>
            <ac:picMk id="5" creationId="{00000000-0000-0000-0000-000000000000}"/>
          </ac:picMkLst>
        </pc:picChg>
        <pc:picChg chg="add">
          <ac:chgData name="Penny" userId="d25bd9e2-698f-46e4-b5f1-8de8e108c0d7" providerId="ADAL" clId="{F6539AE5-85DD-49DB-92BD-FC3204361ED3}" dt="2020-02-24T03:28:27.921" v="110"/>
          <ac:picMkLst>
            <pc:docMk/>
            <pc:sldMk cId="2104799739" sldId="309"/>
            <ac:picMk id="8" creationId="{E02B0DEF-3FB2-4537-9543-8F12B4676CB7}"/>
          </ac:picMkLst>
        </pc:picChg>
      </pc:sldChg>
      <pc:sldChg chg="addSp delSp add">
        <pc:chgData name="Penny" userId="d25bd9e2-698f-46e4-b5f1-8de8e108c0d7" providerId="ADAL" clId="{F6539AE5-85DD-49DB-92BD-FC3204361ED3}" dt="2020-02-24T03:28:30.802" v="112"/>
        <pc:sldMkLst>
          <pc:docMk/>
          <pc:sldMk cId="2018554230" sldId="310"/>
        </pc:sldMkLst>
        <pc:picChg chg="del">
          <ac:chgData name="Penny" userId="d25bd9e2-698f-46e4-b5f1-8de8e108c0d7" providerId="ADAL" clId="{F6539AE5-85DD-49DB-92BD-FC3204361ED3}" dt="2020-02-24T03:28:30.564" v="111" actId="478"/>
          <ac:picMkLst>
            <pc:docMk/>
            <pc:sldMk cId="2018554230" sldId="310"/>
            <ac:picMk id="5" creationId="{00000000-0000-0000-0000-000000000000}"/>
          </ac:picMkLst>
        </pc:picChg>
        <pc:picChg chg="add">
          <ac:chgData name="Penny" userId="d25bd9e2-698f-46e4-b5f1-8de8e108c0d7" providerId="ADAL" clId="{F6539AE5-85DD-49DB-92BD-FC3204361ED3}" dt="2020-02-24T03:28:30.802" v="112"/>
          <ac:picMkLst>
            <pc:docMk/>
            <pc:sldMk cId="2018554230" sldId="310"/>
            <ac:picMk id="8" creationId="{816CA567-73B3-46FA-BEF4-C2E271C43F29}"/>
          </ac:picMkLst>
        </pc:picChg>
      </pc:sldChg>
      <pc:sldChg chg="addSp delSp add">
        <pc:chgData name="Penny" userId="d25bd9e2-698f-46e4-b5f1-8de8e108c0d7" providerId="ADAL" clId="{F6539AE5-85DD-49DB-92BD-FC3204361ED3}" dt="2020-02-24T03:28:33.608" v="114"/>
        <pc:sldMkLst>
          <pc:docMk/>
          <pc:sldMk cId="3655809860" sldId="311"/>
        </pc:sldMkLst>
        <pc:picChg chg="del">
          <ac:chgData name="Penny" userId="d25bd9e2-698f-46e4-b5f1-8de8e108c0d7" providerId="ADAL" clId="{F6539AE5-85DD-49DB-92BD-FC3204361ED3}" dt="2020-02-24T03:28:33.378" v="113" actId="478"/>
          <ac:picMkLst>
            <pc:docMk/>
            <pc:sldMk cId="3655809860" sldId="311"/>
            <ac:picMk id="430" creationId="{00000000-0000-0000-0000-000000000000}"/>
          </ac:picMkLst>
        </pc:picChg>
        <pc:picChg chg="add">
          <ac:chgData name="Penny" userId="d25bd9e2-698f-46e4-b5f1-8de8e108c0d7" providerId="ADAL" clId="{F6539AE5-85DD-49DB-92BD-FC3204361ED3}" dt="2020-02-24T03:28:33.608" v="114"/>
          <ac:picMkLst>
            <pc:docMk/>
            <pc:sldMk cId="3655809860" sldId="311"/>
            <ac:picMk id="432" creationId="{AFD6F9B8-ACEC-476E-B51E-AA31969FC1B1}"/>
          </ac:picMkLst>
        </pc:picChg>
      </pc:sldChg>
      <pc:sldChg chg="addSp delSp add">
        <pc:chgData name="Penny" userId="d25bd9e2-698f-46e4-b5f1-8de8e108c0d7" providerId="ADAL" clId="{F6539AE5-85DD-49DB-92BD-FC3204361ED3}" dt="2020-02-24T03:28:36.505" v="116"/>
        <pc:sldMkLst>
          <pc:docMk/>
          <pc:sldMk cId="2088318236" sldId="312"/>
        </pc:sldMkLst>
        <pc:picChg chg="del">
          <ac:chgData name="Penny" userId="d25bd9e2-698f-46e4-b5f1-8de8e108c0d7" providerId="ADAL" clId="{F6539AE5-85DD-49DB-92BD-FC3204361ED3}" dt="2020-02-24T03:28:36.258" v="115" actId="478"/>
          <ac:picMkLst>
            <pc:docMk/>
            <pc:sldMk cId="2088318236" sldId="312"/>
            <ac:picMk id="7" creationId="{00000000-0000-0000-0000-000000000000}"/>
          </ac:picMkLst>
        </pc:picChg>
        <pc:picChg chg="add">
          <ac:chgData name="Penny" userId="d25bd9e2-698f-46e4-b5f1-8de8e108c0d7" providerId="ADAL" clId="{F6539AE5-85DD-49DB-92BD-FC3204361ED3}" dt="2020-02-24T03:28:36.505" v="116"/>
          <ac:picMkLst>
            <pc:docMk/>
            <pc:sldMk cId="2088318236" sldId="312"/>
            <ac:picMk id="9" creationId="{056D56D5-A08B-46B5-99DC-16EEA43CDB01}"/>
          </ac:picMkLst>
        </pc:picChg>
      </pc:sldChg>
      <pc:sldChg chg="addSp delSp add">
        <pc:chgData name="Penny" userId="d25bd9e2-698f-46e4-b5f1-8de8e108c0d7" providerId="ADAL" clId="{F6539AE5-85DD-49DB-92BD-FC3204361ED3}" dt="2020-02-24T03:28:39.875" v="118"/>
        <pc:sldMkLst>
          <pc:docMk/>
          <pc:sldMk cId="2546581213" sldId="314"/>
        </pc:sldMkLst>
        <pc:picChg chg="del">
          <ac:chgData name="Penny" userId="d25bd9e2-698f-46e4-b5f1-8de8e108c0d7" providerId="ADAL" clId="{F6539AE5-85DD-49DB-92BD-FC3204361ED3}" dt="2020-02-24T03:28:39.643" v="117" actId="478"/>
          <ac:picMkLst>
            <pc:docMk/>
            <pc:sldMk cId="2546581213" sldId="314"/>
            <ac:picMk id="7" creationId="{00000000-0000-0000-0000-000000000000}"/>
          </ac:picMkLst>
        </pc:picChg>
        <pc:picChg chg="add">
          <ac:chgData name="Penny" userId="d25bd9e2-698f-46e4-b5f1-8de8e108c0d7" providerId="ADAL" clId="{F6539AE5-85DD-49DB-92BD-FC3204361ED3}" dt="2020-02-24T03:28:39.875" v="118"/>
          <ac:picMkLst>
            <pc:docMk/>
            <pc:sldMk cId="2546581213" sldId="314"/>
            <ac:picMk id="9" creationId="{87C9FD2F-C6EE-4831-9735-782C002D4307}"/>
          </ac:picMkLst>
        </pc:picChg>
      </pc:sldChg>
      <pc:sldChg chg="addSp delSp modSp add">
        <pc:chgData name="Penny" userId="d25bd9e2-698f-46e4-b5f1-8de8e108c0d7" providerId="ADAL" clId="{F6539AE5-85DD-49DB-92BD-FC3204361ED3}" dt="2020-02-24T03:28:50.380" v="122" actId="1076"/>
        <pc:sldMkLst>
          <pc:docMk/>
          <pc:sldMk cId="2060921171" sldId="315"/>
        </pc:sldMkLst>
        <pc:spChg chg="mod">
          <ac:chgData name="Penny" userId="d25bd9e2-698f-46e4-b5f1-8de8e108c0d7" providerId="ADAL" clId="{F6539AE5-85DD-49DB-92BD-FC3204361ED3}" dt="2020-02-24T03:28:50.380" v="122" actId="1076"/>
          <ac:spMkLst>
            <pc:docMk/>
            <pc:sldMk cId="2060921171" sldId="315"/>
            <ac:spMk id="18" creationId="{00000000-0000-0000-0000-000000000000}"/>
          </ac:spMkLst>
        </pc:spChg>
        <pc:picChg chg="del">
          <ac:chgData name="Penny" userId="d25bd9e2-698f-46e4-b5f1-8de8e108c0d7" providerId="ADAL" clId="{F6539AE5-85DD-49DB-92BD-FC3204361ED3}" dt="2020-02-24T03:28:42.679" v="119" actId="478"/>
          <ac:picMkLst>
            <pc:docMk/>
            <pc:sldMk cId="2060921171" sldId="315"/>
            <ac:picMk id="6" creationId="{00000000-0000-0000-0000-000000000000}"/>
          </ac:picMkLst>
        </pc:picChg>
        <pc:picChg chg="add">
          <ac:chgData name="Penny" userId="d25bd9e2-698f-46e4-b5f1-8de8e108c0d7" providerId="ADAL" clId="{F6539AE5-85DD-49DB-92BD-FC3204361ED3}" dt="2020-02-24T03:28:43.192" v="120"/>
          <ac:picMkLst>
            <pc:docMk/>
            <pc:sldMk cId="2060921171" sldId="315"/>
            <ac:picMk id="8" creationId="{EDDED532-BC3C-40BB-B776-D07085F33019}"/>
          </ac:picMkLst>
        </pc:picChg>
      </pc:sldChg>
      <pc:sldChg chg="addSp delSp add">
        <pc:chgData name="Penny" userId="d25bd9e2-698f-46e4-b5f1-8de8e108c0d7" providerId="ADAL" clId="{F6539AE5-85DD-49DB-92BD-FC3204361ED3}" dt="2020-02-24T03:28:52.867" v="124"/>
        <pc:sldMkLst>
          <pc:docMk/>
          <pc:sldMk cId="3868141166" sldId="316"/>
        </pc:sldMkLst>
        <pc:picChg chg="del">
          <ac:chgData name="Penny" userId="d25bd9e2-698f-46e4-b5f1-8de8e108c0d7" providerId="ADAL" clId="{F6539AE5-85DD-49DB-92BD-FC3204361ED3}" dt="2020-02-24T03:28:52.624" v="123" actId="478"/>
          <ac:picMkLst>
            <pc:docMk/>
            <pc:sldMk cId="3868141166" sldId="316"/>
            <ac:picMk id="5" creationId="{00000000-0000-0000-0000-000000000000}"/>
          </ac:picMkLst>
        </pc:picChg>
        <pc:picChg chg="add">
          <ac:chgData name="Penny" userId="d25bd9e2-698f-46e4-b5f1-8de8e108c0d7" providerId="ADAL" clId="{F6539AE5-85DD-49DB-92BD-FC3204361ED3}" dt="2020-02-24T03:28:52.867" v="124"/>
          <ac:picMkLst>
            <pc:docMk/>
            <pc:sldMk cId="3868141166" sldId="316"/>
            <ac:picMk id="8" creationId="{8B496FC0-597D-4914-B785-E13196CF72B2}"/>
          </ac:picMkLst>
        </pc:picChg>
      </pc:sldChg>
      <pc:sldChg chg="addSp delSp add">
        <pc:chgData name="Penny" userId="d25bd9e2-698f-46e4-b5f1-8de8e108c0d7" providerId="ADAL" clId="{F6539AE5-85DD-49DB-92BD-FC3204361ED3}" dt="2020-02-24T03:28:55.151" v="126"/>
        <pc:sldMkLst>
          <pc:docMk/>
          <pc:sldMk cId="2076307914" sldId="317"/>
        </pc:sldMkLst>
        <pc:picChg chg="del">
          <ac:chgData name="Penny" userId="d25bd9e2-698f-46e4-b5f1-8de8e108c0d7" providerId="ADAL" clId="{F6539AE5-85DD-49DB-92BD-FC3204361ED3}" dt="2020-02-24T03:28:54.929" v="125" actId="478"/>
          <ac:picMkLst>
            <pc:docMk/>
            <pc:sldMk cId="2076307914" sldId="317"/>
            <ac:picMk id="5" creationId="{00000000-0000-0000-0000-000000000000}"/>
          </ac:picMkLst>
        </pc:picChg>
        <pc:picChg chg="add">
          <ac:chgData name="Penny" userId="d25bd9e2-698f-46e4-b5f1-8de8e108c0d7" providerId="ADAL" clId="{F6539AE5-85DD-49DB-92BD-FC3204361ED3}" dt="2020-02-24T03:28:55.151" v="126"/>
          <ac:picMkLst>
            <pc:docMk/>
            <pc:sldMk cId="2076307914" sldId="317"/>
            <ac:picMk id="7" creationId="{EC41CF6D-C098-4233-847B-31DAC62A6FAE}"/>
          </ac:picMkLst>
        </pc:picChg>
      </pc:sldChg>
      <pc:sldChg chg="addSp delSp add">
        <pc:chgData name="Penny" userId="d25bd9e2-698f-46e4-b5f1-8de8e108c0d7" providerId="ADAL" clId="{F6539AE5-85DD-49DB-92BD-FC3204361ED3}" dt="2020-02-24T03:28:57.820" v="128"/>
        <pc:sldMkLst>
          <pc:docMk/>
          <pc:sldMk cId="1774995941" sldId="323"/>
        </pc:sldMkLst>
        <pc:picChg chg="del">
          <ac:chgData name="Penny" userId="d25bd9e2-698f-46e4-b5f1-8de8e108c0d7" providerId="ADAL" clId="{F6539AE5-85DD-49DB-92BD-FC3204361ED3}" dt="2020-02-24T03:28:57.581" v="127" actId="478"/>
          <ac:picMkLst>
            <pc:docMk/>
            <pc:sldMk cId="1774995941" sldId="323"/>
            <ac:picMk id="5" creationId="{00000000-0000-0000-0000-000000000000}"/>
          </ac:picMkLst>
        </pc:picChg>
        <pc:picChg chg="add">
          <ac:chgData name="Penny" userId="d25bd9e2-698f-46e4-b5f1-8de8e108c0d7" providerId="ADAL" clId="{F6539AE5-85DD-49DB-92BD-FC3204361ED3}" dt="2020-02-24T03:28:57.820" v="128"/>
          <ac:picMkLst>
            <pc:docMk/>
            <pc:sldMk cId="1774995941" sldId="323"/>
            <ac:picMk id="7" creationId="{CB012619-A26B-486B-B18A-8D55E4F261BA}"/>
          </ac:picMkLst>
        </pc:picChg>
      </pc:sldChg>
      <pc:sldChg chg="addSp delSp add">
        <pc:chgData name="Penny" userId="d25bd9e2-698f-46e4-b5f1-8de8e108c0d7" providerId="ADAL" clId="{F6539AE5-85DD-49DB-92BD-FC3204361ED3}" dt="2020-02-24T03:29:00.982" v="130"/>
        <pc:sldMkLst>
          <pc:docMk/>
          <pc:sldMk cId="1479992007" sldId="324"/>
        </pc:sldMkLst>
        <pc:picChg chg="del">
          <ac:chgData name="Penny" userId="d25bd9e2-698f-46e4-b5f1-8de8e108c0d7" providerId="ADAL" clId="{F6539AE5-85DD-49DB-92BD-FC3204361ED3}" dt="2020-02-24T03:29:00.765" v="129" actId="478"/>
          <ac:picMkLst>
            <pc:docMk/>
            <pc:sldMk cId="1479992007" sldId="324"/>
            <ac:picMk id="4" creationId="{00000000-0000-0000-0000-000000000000}"/>
          </ac:picMkLst>
        </pc:picChg>
        <pc:picChg chg="add">
          <ac:chgData name="Penny" userId="d25bd9e2-698f-46e4-b5f1-8de8e108c0d7" providerId="ADAL" clId="{F6539AE5-85DD-49DB-92BD-FC3204361ED3}" dt="2020-02-24T03:29:00.982" v="130"/>
          <ac:picMkLst>
            <pc:docMk/>
            <pc:sldMk cId="1479992007" sldId="324"/>
            <ac:picMk id="7" creationId="{2AB1F226-4F4E-4DA8-B1EC-9BFD2DCE33ED}"/>
          </ac:picMkLst>
        </pc:picChg>
      </pc:sldChg>
      <pc:sldChg chg="addSp delSp add">
        <pc:chgData name="Penny" userId="d25bd9e2-698f-46e4-b5f1-8de8e108c0d7" providerId="ADAL" clId="{F6539AE5-85DD-49DB-92BD-FC3204361ED3}" dt="2020-02-24T03:29:03.789" v="132"/>
        <pc:sldMkLst>
          <pc:docMk/>
          <pc:sldMk cId="2049470594" sldId="325"/>
        </pc:sldMkLst>
        <pc:picChg chg="del">
          <ac:chgData name="Penny" userId="d25bd9e2-698f-46e4-b5f1-8de8e108c0d7" providerId="ADAL" clId="{F6539AE5-85DD-49DB-92BD-FC3204361ED3}" dt="2020-02-24T03:29:03.514" v="131" actId="478"/>
          <ac:picMkLst>
            <pc:docMk/>
            <pc:sldMk cId="2049470594" sldId="325"/>
            <ac:picMk id="5" creationId="{00000000-0000-0000-0000-000000000000}"/>
          </ac:picMkLst>
        </pc:picChg>
        <pc:picChg chg="add">
          <ac:chgData name="Penny" userId="d25bd9e2-698f-46e4-b5f1-8de8e108c0d7" providerId="ADAL" clId="{F6539AE5-85DD-49DB-92BD-FC3204361ED3}" dt="2020-02-24T03:29:03.789" v="132"/>
          <ac:picMkLst>
            <pc:docMk/>
            <pc:sldMk cId="2049470594" sldId="325"/>
            <ac:picMk id="8" creationId="{21024689-C42D-402C-B6F9-F43453CE6924}"/>
          </ac:picMkLst>
        </pc:picChg>
      </pc:sldChg>
      <pc:sldChg chg="addSp delSp add">
        <pc:chgData name="Penny" userId="d25bd9e2-698f-46e4-b5f1-8de8e108c0d7" providerId="ADAL" clId="{F6539AE5-85DD-49DB-92BD-FC3204361ED3}" dt="2020-02-24T03:29:06.086" v="134"/>
        <pc:sldMkLst>
          <pc:docMk/>
          <pc:sldMk cId="1751604440" sldId="326"/>
        </pc:sldMkLst>
        <pc:picChg chg="del">
          <ac:chgData name="Penny" userId="d25bd9e2-698f-46e4-b5f1-8de8e108c0d7" providerId="ADAL" clId="{F6539AE5-85DD-49DB-92BD-FC3204361ED3}" dt="2020-02-24T03:29:05.869" v="133" actId="478"/>
          <ac:picMkLst>
            <pc:docMk/>
            <pc:sldMk cId="1751604440" sldId="326"/>
            <ac:picMk id="5" creationId="{00000000-0000-0000-0000-000000000000}"/>
          </ac:picMkLst>
        </pc:picChg>
        <pc:picChg chg="add">
          <ac:chgData name="Penny" userId="d25bd9e2-698f-46e4-b5f1-8de8e108c0d7" providerId="ADAL" clId="{F6539AE5-85DD-49DB-92BD-FC3204361ED3}" dt="2020-02-24T03:29:06.086" v="134"/>
          <ac:picMkLst>
            <pc:docMk/>
            <pc:sldMk cId="1751604440" sldId="326"/>
            <ac:picMk id="7" creationId="{15BA0CC5-3302-41F3-BD72-9934E488037E}"/>
          </ac:picMkLst>
        </pc:picChg>
      </pc:sldChg>
      <pc:sldChg chg="addSp delSp modSp add">
        <pc:chgData name="Penny" userId="d25bd9e2-698f-46e4-b5f1-8de8e108c0d7" providerId="ADAL" clId="{F6539AE5-85DD-49DB-92BD-FC3204361ED3}" dt="2020-02-24T03:29:09.398" v="136"/>
        <pc:sldMkLst>
          <pc:docMk/>
          <pc:sldMk cId="2951650528" sldId="327"/>
        </pc:sldMkLst>
        <pc:spChg chg="mod">
          <ac:chgData name="Penny" userId="d25bd9e2-698f-46e4-b5f1-8de8e108c0d7" providerId="ADAL" clId="{F6539AE5-85DD-49DB-92BD-FC3204361ED3}" dt="2020-02-24T03:27:01.515" v="1" actId="27636"/>
          <ac:spMkLst>
            <pc:docMk/>
            <pc:sldMk cId="2951650528" sldId="327"/>
            <ac:spMk id="3" creationId="{00000000-0000-0000-0000-000000000000}"/>
          </ac:spMkLst>
        </pc:spChg>
        <pc:picChg chg="del">
          <ac:chgData name="Penny" userId="d25bd9e2-698f-46e4-b5f1-8de8e108c0d7" providerId="ADAL" clId="{F6539AE5-85DD-49DB-92BD-FC3204361ED3}" dt="2020-02-24T03:29:09.139" v="135" actId="478"/>
          <ac:picMkLst>
            <pc:docMk/>
            <pc:sldMk cId="2951650528" sldId="327"/>
            <ac:picMk id="5" creationId="{00000000-0000-0000-0000-000000000000}"/>
          </ac:picMkLst>
        </pc:picChg>
        <pc:picChg chg="add">
          <ac:chgData name="Penny" userId="d25bd9e2-698f-46e4-b5f1-8de8e108c0d7" providerId="ADAL" clId="{F6539AE5-85DD-49DB-92BD-FC3204361ED3}" dt="2020-02-24T03:29:09.398" v="136"/>
          <ac:picMkLst>
            <pc:docMk/>
            <pc:sldMk cId="2951650528" sldId="327"/>
            <ac:picMk id="7" creationId="{B83C7E0F-3562-454F-9E0D-959DAC779093}"/>
          </ac:picMkLst>
        </pc:picChg>
      </pc:sldChg>
      <pc:sldChg chg="addSp delSp add">
        <pc:chgData name="Penny" userId="d25bd9e2-698f-46e4-b5f1-8de8e108c0d7" providerId="ADAL" clId="{F6539AE5-85DD-49DB-92BD-FC3204361ED3}" dt="2020-02-24T03:29:12.352" v="138"/>
        <pc:sldMkLst>
          <pc:docMk/>
          <pc:sldMk cId="3943091578" sldId="328"/>
        </pc:sldMkLst>
        <pc:picChg chg="del">
          <ac:chgData name="Penny" userId="d25bd9e2-698f-46e4-b5f1-8de8e108c0d7" providerId="ADAL" clId="{F6539AE5-85DD-49DB-92BD-FC3204361ED3}" dt="2020-02-24T03:29:12.159" v="137" actId="478"/>
          <ac:picMkLst>
            <pc:docMk/>
            <pc:sldMk cId="3943091578" sldId="328"/>
            <ac:picMk id="5" creationId="{00000000-0000-0000-0000-000000000000}"/>
          </ac:picMkLst>
        </pc:picChg>
        <pc:picChg chg="add">
          <ac:chgData name="Penny" userId="d25bd9e2-698f-46e4-b5f1-8de8e108c0d7" providerId="ADAL" clId="{F6539AE5-85DD-49DB-92BD-FC3204361ED3}" dt="2020-02-24T03:29:12.352" v="138"/>
          <ac:picMkLst>
            <pc:docMk/>
            <pc:sldMk cId="3943091578" sldId="328"/>
            <ac:picMk id="7" creationId="{B49B0609-C000-4A73-84C5-A6D45ED0E42C}"/>
          </ac:picMkLst>
        </pc:picChg>
      </pc:sldChg>
      <pc:sldChg chg="addSp delSp add">
        <pc:chgData name="Penny" userId="d25bd9e2-698f-46e4-b5f1-8de8e108c0d7" providerId="ADAL" clId="{F6539AE5-85DD-49DB-92BD-FC3204361ED3}" dt="2020-02-24T03:29:16.868" v="140"/>
        <pc:sldMkLst>
          <pc:docMk/>
          <pc:sldMk cId="1297871195" sldId="329"/>
        </pc:sldMkLst>
        <pc:picChg chg="del">
          <ac:chgData name="Penny" userId="d25bd9e2-698f-46e4-b5f1-8de8e108c0d7" providerId="ADAL" clId="{F6539AE5-85DD-49DB-92BD-FC3204361ED3}" dt="2020-02-24T03:29:16.668" v="139" actId="478"/>
          <ac:picMkLst>
            <pc:docMk/>
            <pc:sldMk cId="1297871195" sldId="329"/>
            <ac:picMk id="5" creationId="{00000000-0000-0000-0000-000000000000}"/>
          </ac:picMkLst>
        </pc:picChg>
        <pc:picChg chg="add">
          <ac:chgData name="Penny" userId="d25bd9e2-698f-46e4-b5f1-8de8e108c0d7" providerId="ADAL" clId="{F6539AE5-85DD-49DB-92BD-FC3204361ED3}" dt="2020-02-24T03:29:16.868" v="140"/>
          <ac:picMkLst>
            <pc:docMk/>
            <pc:sldMk cId="1297871195" sldId="329"/>
            <ac:picMk id="7" creationId="{6BFEC207-2B65-4F1E-841E-6E74E1DF005A}"/>
          </ac:picMkLst>
        </pc:picChg>
      </pc:sldChg>
      <pc:sldChg chg="addSp delSp modSp add">
        <pc:chgData name="Penny" userId="d25bd9e2-698f-46e4-b5f1-8de8e108c0d7" providerId="ADAL" clId="{F6539AE5-85DD-49DB-92BD-FC3204361ED3}" dt="2020-02-24T03:29:21.694" v="143" actId="1076"/>
        <pc:sldMkLst>
          <pc:docMk/>
          <pc:sldMk cId="850897401" sldId="330"/>
        </pc:sldMkLst>
        <pc:spChg chg="mod">
          <ac:chgData name="Penny" userId="d25bd9e2-698f-46e4-b5f1-8de8e108c0d7" providerId="ADAL" clId="{F6539AE5-85DD-49DB-92BD-FC3204361ED3}" dt="2020-02-24T03:29:21.694" v="143" actId="1076"/>
          <ac:spMkLst>
            <pc:docMk/>
            <pc:sldMk cId="850897401" sldId="330"/>
            <ac:spMk id="25" creationId="{00000000-0000-0000-0000-000000000000}"/>
          </ac:spMkLst>
        </pc:spChg>
        <pc:picChg chg="del">
          <ac:chgData name="Penny" userId="d25bd9e2-698f-46e4-b5f1-8de8e108c0d7" providerId="ADAL" clId="{F6539AE5-85DD-49DB-92BD-FC3204361ED3}" dt="2020-02-24T03:29:19.115" v="141" actId="478"/>
          <ac:picMkLst>
            <pc:docMk/>
            <pc:sldMk cId="850897401" sldId="330"/>
            <ac:picMk id="8" creationId="{00000000-0000-0000-0000-000000000000}"/>
          </ac:picMkLst>
        </pc:picChg>
        <pc:picChg chg="add">
          <ac:chgData name="Penny" userId="d25bd9e2-698f-46e4-b5f1-8de8e108c0d7" providerId="ADAL" clId="{F6539AE5-85DD-49DB-92BD-FC3204361ED3}" dt="2020-02-24T03:29:19.373" v="142"/>
          <ac:picMkLst>
            <pc:docMk/>
            <pc:sldMk cId="850897401" sldId="330"/>
            <ac:picMk id="11" creationId="{90FF7D30-9281-4417-96EC-1C8380F2790B}"/>
          </ac:picMkLst>
        </pc:picChg>
      </pc:sldChg>
      <pc:sldChg chg="addSp delSp add">
        <pc:chgData name="Penny" userId="d25bd9e2-698f-46e4-b5f1-8de8e108c0d7" providerId="ADAL" clId="{F6539AE5-85DD-49DB-92BD-FC3204361ED3}" dt="2020-02-24T03:29:25.039" v="145"/>
        <pc:sldMkLst>
          <pc:docMk/>
          <pc:sldMk cId="2599113760" sldId="331"/>
        </pc:sldMkLst>
        <pc:picChg chg="del">
          <ac:chgData name="Penny" userId="d25bd9e2-698f-46e4-b5f1-8de8e108c0d7" providerId="ADAL" clId="{F6539AE5-85DD-49DB-92BD-FC3204361ED3}" dt="2020-02-24T03:29:24.824" v="144" actId="478"/>
          <ac:picMkLst>
            <pc:docMk/>
            <pc:sldMk cId="2599113760" sldId="331"/>
            <ac:picMk id="5" creationId="{00000000-0000-0000-0000-000000000000}"/>
          </ac:picMkLst>
        </pc:picChg>
        <pc:picChg chg="add">
          <ac:chgData name="Penny" userId="d25bd9e2-698f-46e4-b5f1-8de8e108c0d7" providerId="ADAL" clId="{F6539AE5-85DD-49DB-92BD-FC3204361ED3}" dt="2020-02-24T03:29:25.039" v="145"/>
          <ac:picMkLst>
            <pc:docMk/>
            <pc:sldMk cId="2599113760" sldId="331"/>
            <ac:picMk id="7" creationId="{98D83376-9999-44BD-A638-83CD6BB4A4CC}"/>
          </ac:picMkLst>
        </pc:picChg>
      </pc:sldChg>
    </pc:docChg>
  </pc:docChgLst>
  <pc:docChgLst>
    <pc:chgData name="Rebecca Barnwell" userId="1413f65f-22ff-426b-84b0-36ca361af972" providerId="ADAL" clId="{9EFFAAB0-13B7-41AF-B7DD-24A8EC822AFD}"/>
    <pc:docChg chg="undo redo custSel addSld delSld modSld sldOrd">
      <pc:chgData name="Rebecca Barnwell" userId="1413f65f-22ff-426b-84b0-36ca361af972" providerId="ADAL" clId="{9EFFAAB0-13B7-41AF-B7DD-24A8EC822AFD}" dt="2020-04-02T23:23:08.722" v="265"/>
      <pc:docMkLst>
        <pc:docMk/>
      </pc:docMkLst>
      <pc:sldChg chg="addSp">
        <pc:chgData name="Rebecca Barnwell" userId="1413f65f-22ff-426b-84b0-36ca361af972" providerId="ADAL" clId="{9EFFAAB0-13B7-41AF-B7DD-24A8EC822AFD}" dt="2020-04-02T23:18:21.494" v="234"/>
        <pc:sldMkLst>
          <pc:docMk/>
          <pc:sldMk cId="0" sldId="256"/>
        </pc:sldMkLst>
        <pc:spChg chg="add">
          <ac:chgData name="Rebecca Barnwell" userId="1413f65f-22ff-426b-84b0-36ca361af972" providerId="ADAL" clId="{9EFFAAB0-13B7-41AF-B7DD-24A8EC822AFD}" dt="2020-04-02T23:18:21.494" v="234"/>
          <ac:spMkLst>
            <pc:docMk/>
            <pc:sldMk cId="0" sldId="256"/>
            <ac:spMk id="6" creationId="{B206E21F-0073-4B0C-8656-934BC169C65E}"/>
          </ac:spMkLst>
        </pc:spChg>
      </pc:sldChg>
      <pc:sldChg chg="addSp delSp modSp mod">
        <pc:chgData name="Rebecca Barnwell" userId="1413f65f-22ff-426b-84b0-36ca361af972" providerId="ADAL" clId="{9EFFAAB0-13B7-41AF-B7DD-24A8EC822AFD}" dt="2020-04-02T23:23:08.722" v="265"/>
        <pc:sldMkLst>
          <pc:docMk/>
          <pc:sldMk cId="0" sldId="262"/>
        </pc:sldMkLst>
        <pc:spChg chg="add del">
          <ac:chgData name="Rebecca Barnwell" userId="1413f65f-22ff-426b-84b0-36ca361af972" providerId="ADAL" clId="{9EFFAAB0-13B7-41AF-B7DD-24A8EC822AFD}" dt="2020-04-02T23:23:08.573" v="264" actId="478"/>
          <ac:spMkLst>
            <pc:docMk/>
            <pc:sldMk cId="0" sldId="262"/>
            <ac:spMk id="7" creationId="{8510E1CA-B020-4B02-A149-5E18C1C4CF5D}"/>
          </ac:spMkLst>
        </pc:spChg>
        <pc:spChg chg="add">
          <ac:chgData name="Rebecca Barnwell" userId="1413f65f-22ff-426b-84b0-36ca361af972" providerId="ADAL" clId="{9EFFAAB0-13B7-41AF-B7DD-24A8EC822AFD}" dt="2020-04-02T23:23:08.722" v="265"/>
          <ac:spMkLst>
            <pc:docMk/>
            <pc:sldMk cId="0" sldId="262"/>
            <ac:spMk id="8" creationId="{23E04D37-5346-43B8-AAB2-A00CEB614512}"/>
          </ac:spMkLst>
        </pc:spChg>
        <pc:spChg chg="mod">
          <ac:chgData name="Rebecca Barnwell" userId="1413f65f-22ff-426b-84b0-36ca361af972" providerId="ADAL" clId="{9EFFAAB0-13B7-41AF-B7DD-24A8EC822AFD}" dt="2020-04-02T23:17:05.792" v="211" actId="20577"/>
          <ac:spMkLst>
            <pc:docMk/>
            <pc:sldMk cId="0" sldId="262"/>
            <ac:spMk id="10" creationId="{EAB61C58-FE52-42E2-8825-83C1CC83F969}"/>
          </ac:spMkLst>
        </pc:spChg>
      </pc:sldChg>
      <pc:sldChg chg="addSp modSp mod">
        <pc:chgData name="Rebecca Barnwell" userId="1413f65f-22ff-426b-84b0-36ca361af972" providerId="ADAL" clId="{9EFFAAB0-13B7-41AF-B7DD-24A8EC822AFD}" dt="2020-04-02T23:22:42.524" v="248" actId="1076"/>
        <pc:sldMkLst>
          <pc:docMk/>
          <pc:sldMk cId="3143636919" sldId="264"/>
        </pc:sldMkLst>
        <pc:spChg chg="add mod">
          <ac:chgData name="Rebecca Barnwell" userId="1413f65f-22ff-426b-84b0-36ca361af972" providerId="ADAL" clId="{9EFFAAB0-13B7-41AF-B7DD-24A8EC822AFD}" dt="2020-04-02T23:22:42.524" v="248" actId="1076"/>
          <ac:spMkLst>
            <pc:docMk/>
            <pc:sldMk cId="3143636919" sldId="264"/>
            <ac:spMk id="15" creationId="{A2A84A24-2EB0-4644-8FDC-DED6AACE64D4}"/>
          </ac:spMkLst>
        </pc:spChg>
      </pc:sldChg>
      <pc:sldChg chg="addSp delSp mod">
        <pc:chgData name="Rebecca Barnwell" userId="1413f65f-22ff-426b-84b0-36ca361af972" providerId="ADAL" clId="{9EFFAAB0-13B7-41AF-B7DD-24A8EC822AFD}" dt="2020-04-02T23:22:51.644" v="254"/>
        <pc:sldMkLst>
          <pc:docMk/>
          <pc:sldMk cId="1824495223" sldId="265"/>
        </pc:sldMkLst>
        <pc:spChg chg="add del">
          <ac:chgData name="Rebecca Barnwell" userId="1413f65f-22ff-426b-84b0-36ca361af972" providerId="ADAL" clId="{9EFFAAB0-13B7-41AF-B7DD-24A8EC822AFD}" dt="2020-04-02T23:22:51.418" v="253" actId="478"/>
          <ac:spMkLst>
            <pc:docMk/>
            <pc:sldMk cId="1824495223" sldId="265"/>
            <ac:spMk id="10" creationId="{4B787A27-755E-4811-B6EA-C0AA5767F9B3}"/>
          </ac:spMkLst>
        </pc:spChg>
        <pc:spChg chg="add">
          <ac:chgData name="Rebecca Barnwell" userId="1413f65f-22ff-426b-84b0-36ca361af972" providerId="ADAL" clId="{9EFFAAB0-13B7-41AF-B7DD-24A8EC822AFD}" dt="2020-04-02T23:22:51.644" v="254"/>
          <ac:spMkLst>
            <pc:docMk/>
            <pc:sldMk cId="1824495223" sldId="265"/>
            <ac:spMk id="11" creationId="{976C8BA1-2042-4F4C-9CCA-C34A1C2A2F4E}"/>
          </ac:spMkLst>
        </pc:spChg>
      </pc:sldChg>
      <pc:sldChg chg="addSp delSp modSp mod">
        <pc:chgData name="Rebecca Barnwell" userId="1413f65f-22ff-426b-84b0-36ca361af972" providerId="ADAL" clId="{9EFFAAB0-13B7-41AF-B7DD-24A8EC822AFD}" dt="2020-04-02T23:22:58.560" v="258"/>
        <pc:sldMkLst>
          <pc:docMk/>
          <pc:sldMk cId="2335122764" sldId="266"/>
        </pc:sldMkLst>
        <pc:spChg chg="add del">
          <ac:chgData name="Rebecca Barnwell" userId="1413f65f-22ff-426b-84b0-36ca361af972" providerId="ADAL" clId="{9EFFAAB0-13B7-41AF-B7DD-24A8EC822AFD}" dt="2020-04-02T23:22:58.405" v="257" actId="478"/>
          <ac:spMkLst>
            <pc:docMk/>
            <pc:sldMk cId="2335122764" sldId="266"/>
            <ac:spMk id="11" creationId="{CE3DD1DB-08E8-4270-BCD9-BB9555A7DF5E}"/>
          </ac:spMkLst>
        </pc:spChg>
        <pc:spChg chg="add del">
          <ac:chgData name="Rebecca Barnwell" userId="1413f65f-22ff-426b-84b0-36ca361af972" providerId="ADAL" clId="{9EFFAAB0-13B7-41AF-B7DD-24A8EC822AFD}" dt="2020-04-02T23:18:33.285" v="241"/>
          <ac:spMkLst>
            <pc:docMk/>
            <pc:sldMk cId="2335122764" sldId="266"/>
            <ac:spMk id="12" creationId="{64FBDF19-8716-48BF-9A77-2F4B9050C04A}"/>
          </ac:spMkLst>
        </pc:spChg>
        <pc:spChg chg="add">
          <ac:chgData name="Rebecca Barnwell" userId="1413f65f-22ff-426b-84b0-36ca361af972" providerId="ADAL" clId="{9EFFAAB0-13B7-41AF-B7DD-24A8EC822AFD}" dt="2020-04-02T23:22:58.560" v="258"/>
          <ac:spMkLst>
            <pc:docMk/>
            <pc:sldMk cId="2335122764" sldId="266"/>
            <ac:spMk id="12" creationId="{9ECDBF63-EAF1-41F0-93E4-D39DCFE014A4}"/>
          </ac:spMkLst>
        </pc:spChg>
        <pc:spChg chg="mod">
          <ac:chgData name="Rebecca Barnwell" userId="1413f65f-22ff-426b-84b0-36ca361af972" providerId="ADAL" clId="{9EFFAAB0-13B7-41AF-B7DD-24A8EC822AFD}" dt="2020-04-02T23:17:35.556" v="213" actId="13926"/>
          <ac:spMkLst>
            <pc:docMk/>
            <pc:sldMk cId="2335122764" sldId="266"/>
            <ac:spMk id="13" creationId="{9F9B6085-C4CE-45B4-A090-7BEB61B34D8E}"/>
          </ac:spMkLst>
        </pc:spChg>
      </pc:sldChg>
      <pc:sldChg chg="addSp delSp modSp add del mod">
        <pc:chgData name="Rebecca Barnwell" userId="1413f65f-22ff-426b-84b0-36ca361af972" providerId="ADAL" clId="{9EFFAAB0-13B7-41AF-B7DD-24A8EC822AFD}" dt="2020-04-02T23:23:04.162" v="263"/>
        <pc:sldMkLst>
          <pc:docMk/>
          <pc:sldMk cId="45255432" sldId="476"/>
        </pc:sldMkLst>
        <pc:spChg chg="add del">
          <ac:chgData name="Rebecca Barnwell" userId="1413f65f-22ff-426b-84b0-36ca361af972" providerId="ADAL" clId="{9EFFAAB0-13B7-41AF-B7DD-24A8EC822AFD}" dt="2020-04-02T23:23:04.006" v="262" actId="478"/>
          <ac:spMkLst>
            <pc:docMk/>
            <pc:sldMk cId="45255432" sldId="476"/>
            <ac:spMk id="13" creationId="{CB79F21D-F36A-4177-8D5B-482E4A84D11B}"/>
          </ac:spMkLst>
        </pc:spChg>
        <pc:spChg chg="add">
          <ac:chgData name="Rebecca Barnwell" userId="1413f65f-22ff-426b-84b0-36ca361af972" providerId="ADAL" clId="{9EFFAAB0-13B7-41AF-B7DD-24A8EC822AFD}" dt="2020-04-02T23:23:04.162" v="263"/>
          <ac:spMkLst>
            <pc:docMk/>
            <pc:sldMk cId="45255432" sldId="476"/>
            <ac:spMk id="14" creationId="{AA6DAA02-A1ED-420E-8AFB-7F0C3DC266F6}"/>
          </ac:spMkLst>
        </pc:spChg>
        <pc:graphicFrameChg chg="mod modGraphic">
          <ac:chgData name="Rebecca Barnwell" userId="1413f65f-22ff-426b-84b0-36ca361af972" providerId="ADAL" clId="{9EFFAAB0-13B7-41AF-B7DD-24A8EC822AFD}" dt="2020-04-02T23:15:28.763" v="90" actId="2165"/>
          <ac:graphicFrameMkLst>
            <pc:docMk/>
            <pc:sldMk cId="45255432" sldId="476"/>
            <ac:graphicFrameMk id="11" creationId="{FD6F0654-99CA-431B-8E9B-9FEC2CB06BD5}"/>
          </ac:graphicFrameMkLst>
        </pc:graphicFrameChg>
      </pc:sldChg>
      <pc:sldChg chg="addSp delSp mod">
        <pc:chgData name="Rebecca Barnwell" userId="1413f65f-22ff-426b-84b0-36ca361af972" providerId="ADAL" clId="{9EFFAAB0-13B7-41AF-B7DD-24A8EC822AFD}" dt="2020-04-02T23:22:48.452" v="252"/>
        <pc:sldMkLst>
          <pc:docMk/>
          <pc:sldMk cId="222131492" sldId="477"/>
        </pc:sldMkLst>
        <pc:spChg chg="add del">
          <ac:chgData name="Rebecca Barnwell" userId="1413f65f-22ff-426b-84b0-36ca361af972" providerId="ADAL" clId="{9EFFAAB0-13B7-41AF-B7DD-24A8EC822AFD}" dt="2020-04-02T23:22:48.246" v="251" actId="478"/>
          <ac:spMkLst>
            <pc:docMk/>
            <pc:sldMk cId="222131492" sldId="477"/>
            <ac:spMk id="12" creationId="{681C67B5-AD9B-4DED-A7C4-DA77F1E2B4C5}"/>
          </ac:spMkLst>
        </pc:spChg>
        <pc:spChg chg="add del">
          <ac:chgData name="Rebecca Barnwell" userId="1413f65f-22ff-426b-84b0-36ca361af972" providerId="ADAL" clId="{9EFFAAB0-13B7-41AF-B7DD-24A8EC822AFD}" dt="2020-04-02T23:22:46.821" v="250"/>
          <ac:spMkLst>
            <pc:docMk/>
            <pc:sldMk cId="222131492" sldId="477"/>
            <ac:spMk id="13" creationId="{06F55EEF-A786-494E-A37D-A6C432623EC2}"/>
          </ac:spMkLst>
        </pc:spChg>
        <pc:spChg chg="add">
          <ac:chgData name="Rebecca Barnwell" userId="1413f65f-22ff-426b-84b0-36ca361af972" providerId="ADAL" clId="{9EFFAAB0-13B7-41AF-B7DD-24A8EC822AFD}" dt="2020-04-02T23:22:48.452" v="252"/>
          <ac:spMkLst>
            <pc:docMk/>
            <pc:sldMk cId="222131492" sldId="477"/>
            <ac:spMk id="14" creationId="{A2C3BC5F-CF3B-48EC-92A0-AE7B0C3E8930}"/>
          </ac:spMkLst>
        </pc:spChg>
      </pc:sldChg>
      <pc:sldChg chg="addSp delSp modSp add mod ord">
        <pc:chgData name="Rebecca Barnwell" userId="1413f65f-22ff-426b-84b0-36ca361af972" providerId="ADAL" clId="{9EFFAAB0-13B7-41AF-B7DD-24A8EC822AFD}" dt="2020-04-02T23:18:47.277" v="247" actId="478"/>
        <pc:sldMkLst>
          <pc:docMk/>
          <pc:sldMk cId="0" sldId="478"/>
        </pc:sldMkLst>
        <pc:spChg chg="add del">
          <ac:chgData name="Rebecca Barnwell" userId="1413f65f-22ff-426b-84b0-36ca361af972" providerId="ADAL" clId="{9EFFAAB0-13B7-41AF-B7DD-24A8EC822AFD}" dt="2020-04-02T23:18:41.391" v="245" actId="478"/>
          <ac:spMkLst>
            <pc:docMk/>
            <pc:sldMk cId="0" sldId="478"/>
            <ac:spMk id="8" creationId="{44D21147-E211-4AEF-BF40-235578EFF5B1}"/>
          </ac:spMkLst>
        </pc:spChg>
        <pc:spChg chg="mod">
          <ac:chgData name="Rebecca Barnwell" userId="1413f65f-22ff-426b-84b0-36ca361af972" providerId="ADAL" clId="{9EFFAAB0-13B7-41AF-B7DD-24A8EC822AFD}" dt="2020-04-02T23:16:52.486" v="169" actId="20577"/>
          <ac:spMkLst>
            <pc:docMk/>
            <pc:sldMk cId="0" sldId="478"/>
            <ac:spMk id="12" creationId="{9C249C84-6961-4A25-8793-65423A4388BA}"/>
          </ac:spMkLst>
        </pc:spChg>
        <pc:picChg chg="del">
          <ac:chgData name="Rebecca Barnwell" userId="1413f65f-22ff-426b-84b0-36ca361af972" providerId="ADAL" clId="{9EFFAAB0-13B7-41AF-B7DD-24A8EC822AFD}" dt="2020-04-02T23:18:47.277" v="247" actId="478"/>
          <ac:picMkLst>
            <pc:docMk/>
            <pc:sldMk cId="0" sldId="478"/>
            <ac:picMk id="7" creationId="{B724724C-E076-4E69-ACD9-DCBA7B51E63A}"/>
          </ac:picMkLst>
        </pc:picChg>
      </pc:sldChg>
      <pc:sldChg chg="add del">
        <pc:chgData name="Rebecca Barnwell" userId="1413f65f-22ff-426b-84b0-36ca361af972" providerId="ADAL" clId="{9EFFAAB0-13B7-41AF-B7DD-24A8EC822AFD}" dt="2020-04-02T23:15:36.050" v="91" actId="47"/>
        <pc:sldMkLst>
          <pc:docMk/>
          <pc:sldMk cId="3242643399" sldId="478"/>
        </pc:sldMkLst>
      </pc:sldChg>
      <pc:sldChg chg="addSp delSp modSp add mod">
        <pc:chgData name="Rebecca Barnwell" userId="1413f65f-22ff-426b-84b0-36ca361af972" providerId="ADAL" clId="{9EFFAAB0-13B7-41AF-B7DD-24A8EC822AFD}" dt="2020-04-02T23:23:01.234" v="261"/>
        <pc:sldMkLst>
          <pc:docMk/>
          <pc:sldMk cId="2342092064" sldId="516"/>
        </pc:sldMkLst>
        <pc:spChg chg="add del mod">
          <ac:chgData name="Rebecca Barnwell" userId="1413f65f-22ff-426b-84b0-36ca361af972" providerId="ADAL" clId="{9EFFAAB0-13B7-41AF-B7DD-24A8EC822AFD}" dt="2020-04-02T23:23:01.094" v="260" actId="478"/>
          <ac:spMkLst>
            <pc:docMk/>
            <pc:sldMk cId="2342092064" sldId="516"/>
            <ac:spMk id="11" creationId="{4CD8A1ED-F2BD-4045-9303-588A6459C000}"/>
          </ac:spMkLst>
        </pc:spChg>
        <pc:spChg chg="add">
          <ac:chgData name="Rebecca Barnwell" userId="1413f65f-22ff-426b-84b0-36ca361af972" providerId="ADAL" clId="{9EFFAAB0-13B7-41AF-B7DD-24A8EC822AFD}" dt="2020-04-02T23:23:01.234" v="261"/>
          <ac:spMkLst>
            <pc:docMk/>
            <pc:sldMk cId="2342092064" sldId="516"/>
            <ac:spMk id="12" creationId="{3C5FF8F0-E969-4BE3-88A5-30435507C36D}"/>
          </ac:spMkLst>
        </pc:spChg>
        <pc:spChg chg="mod">
          <ac:chgData name="Rebecca Barnwell" userId="1413f65f-22ff-426b-84b0-36ca361af972" providerId="ADAL" clId="{9EFFAAB0-13B7-41AF-B7DD-24A8EC822AFD}" dt="2020-04-02T23:17:39.951" v="214"/>
          <ac:spMkLst>
            <pc:docMk/>
            <pc:sldMk cId="2342092064" sldId="516"/>
            <ac:spMk id="13" creationId="{9F9B6085-C4CE-45B4-A090-7BEB61B34D8E}"/>
          </ac:spMkLst>
        </pc:spChg>
      </pc:sldChg>
      <pc:sldChg chg="addSp delSp modSp add mod">
        <pc:chgData name="Rebecca Barnwell" userId="1413f65f-22ff-426b-84b0-36ca361af972" providerId="ADAL" clId="{9EFFAAB0-13B7-41AF-B7DD-24A8EC822AFD}" dt="2020-04-02T23:22:54.459" v="256"/>
        <pc:sldMkLst>
          <pc:docMk/>
          <pc:sldMk cId="1528382839" sldId="517"/>
        </pc:sldMkLst>
        <pc:spChg chg="add del">
          <ac:chgData name="Rebecca Barnwell" userId="1413f65f-22ff-426b-84b0-36ca361af972" providerId="ADAL" clId="{9EFFAAB0-13B7-41AF-B7DD-24A8EC822AFD}" dt="2020-04-02T23:22:54.310" v="255" actId="478"/>
          <ac:spMkLst>
            <pc:docMk/>
            <pc:sldMk cId="1528382839" sldId="517"/>
            <ac:spMk id="11" creationId="{896FDE2A-CCD4-434F-BEA4-5B959C8A8278}"/>
          </ac:spMkLst>
        </pc:spChg>
        <pc:spChg chg="add">
          <ac:chgData name="Rebecca Barnwell" userId="1413f65f-22ff-426b-84b0-36ca361af972" providerId="ADAL" clId="{9EFFAAB0-13B7-41AF-B7DD-24A8EC822AFD}" dt="2020-04-02T23:22:54.459" v="256"/>
          <ac:spMkLst>
            <pc:docMk/>
            <pc:sldMk cId="1528382839" sldId="517"/>
            <ac:spMk id="12" creationId="{53825495-1A8B-4B36-8F96-A7A7C430F411}"/>
          </ac:spMkLst>
        </pc:spChg>
        <pc:spChg chg="mod">
          <ac:chgData name="Rebecca Barnwell" userId="1413f65f-22ff-426b-84b0-36ca361af972" providerId="ADAL" clId="{9EFFAAB0-13B7-41AF-B7DD-24A8EC822AFD}" dt="2020-04-02T23:18:08.726" v="233" actId="20577"/>
          <ac:spMkLst>
            <pc:docMk/>
            <pc:sldMk cId="1528382839" sldId="517"/>
            <ac:spMk id="13" creationId="{9F9B6085-C4CE-45B4-A090-7BEB61B34D8E}"/>
          </ac:spMkLst>
        </pc:spChg>
      </pc:sldChg>
    </pc:docChg>
  </pc:docChgLst>
  <pc:docChgLst>
    <pc:chgData name="Brianna Coleman" userId="7187a140-9302-4007-9feb-ae340f00a551" providerId="ADAL" clId="{FE80CD03-72C9-614A-974F-3FECF29EFFB2}"/>
    <pc:docChg chg="undo custSel modSld modMainMaster">
      <pc:chgData name="Brianna Coleman" userId="7187a140-9302-4007-9feb-ae340f00a551" providerId="ADAL" clId="{FE80CD03-72C9-614A-974F-3FECF29EFFB2}" dt="2022-08-29T04:09:57.080" v="34" actId="1038"/>
      <pc:docMkLst>
        <pc:docMk/>
      </pc:docMkLst>
      <pc:sldChg chg="delSp mod">
        <pc:chgData name="Brianna Coleman" userId="7187a140-9302-4007-9feb-ae340f00a551" providerId="ADAL" clId="{FE80CD03-72C9-614A-974F-3FECF29EFFB2}" dt="2022-08-29T04:09:22.634" v="27" actId="478"/>
        <pc:sldMkLst>
          <pc:docMk/>
          <pc:sldMk cId="1528382839" sldId="517"/>
        </pc:sldMkLst>
        <pc:picChg chg="del">
          <ac:chgData name="Brianna Coleman" userId="7187a140-9302-4007-9feb-ae340f00a551" providerId="ADAL" clId="{FE80CD03-72C9-614A-974F-3FECF29EFFB2}" dt="2022-08-29T04:09:21.149" v="25" actId="478"/>
          <ac:picMkLst>
            <pc:docMk/>
            <pc:sldMk cId="1528382839" sldId="517"/>
            <ac:picMk id="11" creationId="{162DBECD-89D9-E84F-8D6C-647DC9419F1C}"/>
          </ac:picMkLst>
        </pc:picChg>
        <pc:picChg chg="del">
          <ac:chgData name="Brianna Coleman" userId="7187a140-9302-4007-9feb-ae340f00a551" providerId="ADAL" clId="{FE80CD03-72C9-614A-974F-3FECF29EFFB2}" dt="2022-08-29T04:09:22.634" v="27" actId="478"/>
          <ac:picMkLst>
            <pc:docMk/>
            <pc:sldMk cId="1528382839" sldId="517"/>
            <ac:picMk id="13" creationId="{A2C926FF-8F03-DA45-BE2E-86F5F9B18333}"/>
          </ac:picMkLst>
        </pc:picChg>
        <pc:picChg chg="del">
          <ac:chgData name="Brianna Coleman" userId="7187a140-9302-4007-9feb-ae340f00a551" providerId="ADAL" clId="{FE80CD03-72C9-614A-974F-3FECF29EFFB2}" dt="2022-08-29T04:09:21.958" v="26" actId="478"/>
          <ac:picMkLst>
            <pc:docMk/>
            <pc:sldMk cId="1528382839" sldId="517"/>
            <ac:picMk id="14" creationId="{DCB56560-F5F9-C945-9DB7-20E07516790D}"/>
          </ac:picMkLst>
        </pc:picChg>
      </pc:sldChg>
      <pc:sldChg chg="addSp delSp modSp mod">
        <pc:chgData name="Brianna Coleman" userId="7187a140-9302-4007-9feb-ae340f00a551" providerId="ADAL" clId="{FE80CD03-72C9-614A-974F-3FECF29EFFB2}" dt="2022-08-29T04:07:07.173" v="2"/>
        <pc:sldMkLst>
          <pc:docMk/>
          <pc:sldMk cId="980442383" sldId="519"/>
        </pc:sldMkLst>
        <pc:spChg chg="add del mod">
          <ac:chgData name="Brianna Coleman" userId="7187a140-9302-4007-9feb-ae340f00a551" providerId="ADAL" clId="{FE80CD03-72C9-614A-974F-3FECF29EFFB2}" dt="2022-08-29T04:07:07.173" v="2"/>
          <ac:spMkLst>
            <pc:docMk/>
            <pc:sldMk cId="980442383" sldId="519"/>
            <ac:spMk id="4" creationId="{B8DE727D-4CE3-6083-EBFE-9F8B7E368A8F}"/>
          </ac:spMkLst>
        </pc:spChg>
      </pc:sldChg>
      <pc:sldMasterChg chg="addSp modSp mod">
        <pc:chgData name="Brianna Coleman" userId="7187a140-9302-4007-9feb-ae340f00a551" providerId="ADAL" clId="{FE80CD03-72C9-614A-974F-3FECF29EFFB2}" dt="2022-08-29T04:09:57.080" v="34" actId="1038"/>
        <pc:sldMasterMkLst>
          <pc:docMk/>
          <pc:sldMasterMk cId="0" sldId="2147483648"/>
        </pc:sldMasterMkLst>
        <pc:picChg chg="add mod">
          <ac:chgData name="Brianna Coleman" userId="7187a140-9302-4007-9feb-ae340f00a551" providerId="ADAL" clId="{FE80CD03-72C9-614A-974F-3FECF29EFFB2}" dt="2022-08-29T04:09:57.080" v="34" actId="1038"/>
          <ac:picMkLst>
            <pc:docMk/>
            <pc:sldMasterMk cId="0" sldId="2147483648"/>
            <ac:picMk id="3" creationId="{358743A2-9ABF-CF2F-84CC-FF233FB3A691}"/>
          </ac:picMkLst>
        </pc:picChg>
        <pc:picChg chg="mod">
          <ac:chgData name="Brianna Coleman" userId="7187a140-9302-4007-9feb-ae340f00a551" providerId="ADAL" clId="{FE80CD03-72C9-614A-974F-3FECF29EFFB2}" dt="2022-08-29T04:09:57.080" v="34" actId="1038"/>
          <ac:picMkLst>
            <pc:docMk/>
            <pc:sldMasterMk cId="0" sldId="2147483648"/>
            <ac:picMk id="5" creationId="{AC94BB95-5ED2-8F48-9A55-E88110D9A580}"/>
          </ac:picMkLst>
        </pc:picChg>
        <pc:picChg chg="mod">
          <ac:chgData name="Brianna Coleman" userId="7187a140-9302-4007-9feb-ae340f00a551" providerId="ADAL" clId="{FE80CD03-72C9-614A-974F-3FECF29EFFB2}" dt="2022-08-29T04:09:57.080" v="34" actId="1038"/>
          <ac:picMkLst>
            <pc:docMk/>
            <pc:sldMasterMk cId="0" sldId="2147483648"/>
            <ac:picMk id="6" creationId="{AFC24370-C768-044D-BF31-9BF113D58887}"/>
          </ac:picMkLst>
        </pc:picChg>
        <pc:picChg chg="mod">
          <ac:chgData name="Brianna Coleman" userId="7187a140-9302-4007-9feb-ae340f00a551" providerId="ADAL" clId="{FE80CD03-72C9-614A-974F-3FECF29EFFB2}" dt="2022-08-29T04:09:57.080" v="34" actId="1038"/>
          <ac:picMkLst>
            <pc:docMk/>
            <pc:sldMasterMk cId="0" sldId="2147483648"/>
            <ac:picMk id="7" creationId="{966208C2-E297-1F41-AD0F-6F489EC6C986}"/>
          </ac:picMkLst>
        </pc:picChg>
      </pc:sldMasterChg>
    </pc:docChg>
  </pc:docChgLst>
  <pc:docChgLst>
    <pc:chgData name="Anthony Conway" userId="1b02d9ff-bc69-430a-b915-9829803cd0ba" providerId="ADAL" clId="{57B86B94-E9A9-4682-AC0D-6E3D93E444C8}"/>
    <pc:docChg chg="undo custSel modSld">
      <pc:chgData name="Anthony Conway" userId="1b02d9ff-bc69-430a-b915-9829803cd0ba" providerId="ADAL" clId="{57B86B94-E9A9-4682-AC0D-6E3D93E444C8}" dt="2020-07-16T01:40:47.509" v="34" actId="1076"/>
      <pc:docMkLst>
        <pc:docMk/>
      </pc:docMkLst>
      <pc:sldChg chg="modSp mod">
        <pc:chgData name="Anthony Conway" userId="1b02d9ff-bc69-430a-b915-9829803cd0ba" providerId="ADAL" clId="{57B86B94-E9A9-4682-AC0D-6E3D93E444C8}" dt="2020-07-16T01:40:47.509" v="34" actId="1076"/>
        <pc:sldMkLst>
          <pc:docMk/>
          <pc:sldMk cId="1528382839" sldId="517"/>
        </pc:sldMkLst>
        <pc:spChg chg="mod">
          <ac:chgData name="Anthony Conway" userId="1b02d9ff-bc69-430a-b915-9829803cd0ba" providerId="ADAL" clId="{57B86B94-E9A9-4682-AC0D-6E3D93E444C8}" dt="2020-07-16T01:40:47.509" v="34" actId="1076"/>
          <ac:spMkLst>
            <pc:docMk/>
            <pc:sldMk cId="1528382839" sldId="517"/>
            <ac:spMk id="12" creationId="{53825495-1A8B-4B36-8F96-A7A7C430F411}"/>
          </ac:spMkLst>
        </pc:spChg>
        <pc:picChg chg="mod">
          <ac:chgData name="Anthony Conway" userId="1b02d9ff-bc69-430a-b915-9829803cd0ba" providerId="ADAL" clId="{57B86B94-E9A9-4682-AC0D-6E3D93E444C8}" dt="2020-07-16T01:40:26.383" v="32" actId="1076"/>
          <ac:picMkLst>
            <pc:docMk/>
            <pc:sldMk cId="1528382839" sldId="517"/>
            <ac:picMk id="9" creationId="{62483F28-B865-4210-8E4C-0CCAF80C1D23}"/>
          </ac:picMkLst>
        </pc:picChg>
        <pc:picChg chg="mod">
          <ac:chgData name="Anthony Conway" userId="1b02d9ff-bc69-430a-b915-9829803cd0ba" providerId="ADAL" clId="{57B86B94-E9A9-4682-AC0D-6E3D93E444C8}" dt="2020-07-16T01:40:39.122" v="33" actId="1076"/>
          <ac:picMkLst>
            <pc:docMk/>
            <pc:sldMk cId="1528382839" sldId="517"/>
            <ac:picMk id="10" creationId="{B3777BC1-4DA4-0C46-8FCF-58E916A78BE6}"/>
          </ac:picMkLst>
        </pc:picChg>
      </pc:sldChg>
      <pc:sldChg chg="modSp mod">
        <pc:chgData name="Anthony Conway" userId="1b02d9ff-bc69-430a-b915-9829803cd0ba" providerId="ADAL" clId="{57B86B94-E9A9-4682-AC0D-6E3D93E444C8}" dt="2020-07-16T01:39:14.518" v="29" actId="113"/>
        <pc:sldMkLst>
          <pc:docMk/>
          <pc:sldMk cId="2116775790" sldId="520"/>
        </pc:sldMkLst>
        <pc:spChg chg="mod">
          <ac:chgData name="Anthony Conway" userId="1b02d9ff-bc69-430a-b915-9829803cd0ba" providerId="ADAL" clId="{57B86B94-E9A9-4682-AC0D-6E3D93E444C8}" dt="2020-07-16T01:38:44.444" v="23" actId="113"/>
          <ac:spMkLst>
            <pc:docMk/>
            <pc:sldMk cId="2116775790" sldId="520"/>
            <ac:spMk id="3" creationId="{6AD8B484-D788-2345-969C-75DE56A69A61}"/>
          </ac:spMkLst>
        </pc:spChg>
        <pc:spChg chg="mod">
          <ac:chgData name="Anthony Conway" userId="1b02d9ff-bc69-430a-b915-9829803cd0ba" providerId="ADAL" clId="{57B86B94-E9A9-4682-AC0D-6E3D93E444C8}" dt="2020-07-16T01:39:14.518" v="29" actId="113"/>
          <ac:spMkLst>
            <pc:docMk/>
            <pc:sldMk cId="2116775790" sldId="520"/>
            <ac:spMk id="7" creationId="{296F5CC0-CCB1-3749-BD7E-81F48A60B3DB}"/>
          </ac:spMkLst>
        </pc:spChg>
        <pc:spChg chg="mod">
          <ac:chgData name="Anthony Conway" userId="1b02d9ff-bc69-430a-b915-9829803cd0ba" providerId="ADAL" clId="{57B86B94-E9A9-4682-AC0D-6E3D93E444C8}" dt="2020-07-16T01:18:09.052" v="2" actId="20577"/>
          <ac:spMkLst>
            <pc:docMk/>
            <pc:sldMk cId="2116775790" sldId="520"/>
            <ac:spMk id="23" creationId="{53B9EEC6-A447-8944-9D3B-751B35ABFC46}"/>
          </ac:spMkLst>
        </pc:spChg>
        <pc:picChg chg="mod">
          <ac:chgData name="Anthony Conway" userId="1b02d9ff-bc69-430a-b915-9829803cd0ba" providerId="ADAL" clId="{57B86B94-E9A9-4682-AC0D-6E3D93E444C8}" dt="2020-07-16T01:39:13.346" v="28" actId="14100"/>
          <ac:picMkLst>
            <pc:docMk/>
            <pc:sldMk cId="2116775790" sldId="520"/>
            <ac:picMk id="24" creationId="{75AE075D-9284-D04F-9B2E-E29ADC4FE825}"/>
          </ac:picMkLst>
        </pc:picChg>
      </pc:sldChg>
      <pc:sldChg chg="modSp mod">
        <pc:chgData name="Anthony Conway" userId="1b02d9ff-bc69-430a-b915-9829803cd0ba" providerId="ADAL" clId="{57B86B94-E9A9-4682-AC0D-6E3D93E444C8}" dt="2020-07-16T01:17:48.820" v="1" actId="20577"/>
        <pc:sldMkLst>
          <pc:docMk/>
          <pc:sldMk cId="2697149184" sldId="523"/>
        </pc:sldMkLst>
        <pc:spChg chg="mod">
          <ac:chgData name="Anthony Conway" userId="1b02d9ff-bc69-430a-b915-9829803cd0ba" providerId="ADAL" clId="{57B86B94-E9A9-4682-AC0D-6E3D93E444C8}" dt="2020-07-16T01:17:48.820" v="1" actId="20577"/>
          <ac:spMkLst>
            <pc:docMk/>
            <pc:sldMk cId="2697149184" sldId="523"/>
            <ac:spMk id="23" creationId="{A3CFC827-3138-7941-B299-7C3261F45E12}"/>
          </ac:spMkLst>
        </pc:spChg>
      </pc:sldChg>
      <pc:sldChg chg="modSp mod">
        <pc:chgData name="Anthony Conway" userId="1b02d9ff-bc69-430a-b915-9829803cd0ba" providerId="ADAL" clId="{57B86B94-E9A9-4682-AC0D-6E3D93E444C8}" dt="2020-07-16T01:21:45.772" v="5" actId="20577"/>
        <pc:sldMkLst>
          <pc:docMk/>
          <pc:sldMk cId="2804935124" sldId="528"/>
        </pc:sldMkLst>
        <pc:spChg chg="mod">
          <ac:chgData name="Anthony Conway" userId="1b02d9ff-bc69-430a-b915-9829803cd0ba" providerId="ADAL" clId="{57B86B94-E9A9-4682-AC0D-6E3D93E444C8}" dt="2020-07-16T01:21:45.772" v="5" actId="20577"/>
          <ac:spMkLst>
            <pc:docMk/>
            <pc:sldMk cId="2804935124" sldId="528"/>
            <ac:spMk id="25" creationId="{0F4EA798-E142-414A-BF3D-B5E3ACA6DB1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00883B-A3E6-774E-9174-D4B62DBC3505}"/>
              </a:ext>
            </a:extLst>
          </p:cNvPr>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9557DC-4D3F-B54E-ABD5-AE84DEC72435}"/>
              </a:ext>
            </a:extLst>
          </p:cNvPr>
          <p:cNvSpPr>
            <a:spLocks noGrp="1"/>
          </p:cNvSpPr>
          <p:nvPr>
            <p:ph type="dt" sz="quarter" idx="1"/>
          </p:nvPr>
        </p:nvSpPr>
        <p:spPr>
          <a:xfrm>
            <a:off x="5180013" y="0"/>
            <a:ext cx="3962400" cy="258763"/>
          </a:xfrm>
          <a:prstGeom prst="rect">
            <a:avLst/>
          </a:prstGeom>
        </p:spPr>
        <p:txBody>
          <a:bodyPr vert="horz" lIns="91440" tIns="45720" rIns="91440" bIns="45720" rtlCol="0"/>
          <a:lstStyle>
            <a:lvl1pPr algn="r">
              <a:defRPr sz="1200"/>
            </a:lvl1pPr>
          </a:lstStyle>
          <a:p>
            <a:fld id="{22CFD0DF-9FF4-CC41-B40C-AFF1D4B8A1FE}" type="datetimeFigureOut">
              <a:rPr lang="en-US" smtClean="0"/>
              <a:t>8/29/22</a:t>
            </a:fld>
            <a:endParaRPr lang="en-US"/>
          </a:p>
        </p:txBody>
      </p:sp>
      <p:sp>
        <p:nvSpPr>
          <p:cNvPr id="4" name="Footer Placeholder 3">
            <a:extLst>
              <a:ext uri="{FF2B5EF4-FFF2-40B4-BE49-F238E27FC236}">
                <a16:creationId xmlns:a16="http://schemas.microsoft.com/office/drawing/2014/main" id="{A49F3160-B9A3-D749-BDE0-17FB48C5C062}"/>
              </a:ext>
            </a:extLst>
          </p:cNvPr>
          <p:cNvSpPr>
            <a:spLocks noGrp="1"/>
          </p:cNvSpPr>
          <p:nvPr>
            <p:ph type="ftr" sz="quarter" idx="2"/>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26E733-FCB4-EB42-A1E3-A7C361649B4F}"/>
              </a:ext>
            </a:extLst>
          </p:cNvPr>
          <p:cNvSpPr>
            <a:spLocks noGrp="1"/>
          </p:cNvSpPr>
          <p:nvPr>
            <p:ph type="sldNum" sz="quarter" idx="3"/>
          </p:nvPr>
        </p:nvSpPr>
        <p:spPr>
          <a:xfrm>
            <a:off x="5180013" y="4891088"/>
            <a:ext cx="3962400" cy="258762"/>
          </a:xfrm>
          <a:prstGeom prst="rect">
            <a:avLst/>
          </a:prstGeom>
        </p:spPr>
        <p:txBody>
          <a:bodyPr vert="horz" lIns="91440" tIns="45720" rIns="91440" bIns="45720" rtlCol="0" anchor="b"/>
          <a:lstStyle>
            <a:lvl1pPr algn="r">
              <a:defRPr sz="1200"/>
            </a:lvl1pPr>
          </a:lstStyle>
          <a:p>
            <a:fld id="{F24D43EA-A563-0F43-96DE-FE142940C7ED}" type="slidenum">
              <a:rPr lang="en-US" smtClean="0"/>
              <a:t>‹#›</a:t>
            </a:fld>
            <a:endParaRPr lang="en-US"/>
          </a:p>
        </p:txBody>
      </p:sp>
    </p:spTree>
    <p:extLst>
      <p:ext uri="{BB962C8B-B14F-4D97-AF65-F5344CB8AC3E}">
        <p14:creationId xmlns:p14="http://schemas.microsoft.com/office/powerpoint/2010/main" val="130825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05C8F310-65F4-49DD-8EE7-2CB2D85C6505}" type="datetimeFigureOut">
              <a:rPr lang="en-NZ" smtClean="0"/>
              <a:t>29/08/22</a:t>
            </a:fld>
            <a:endParaRPr lang="en-NZ"/>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C5F19013-0269-4736-BB70-EF8074F4A90B}" type="slidenum">
              <a:rPr lang="en-NZ" smtClean="0"/>
              <a:t>‹#›</a:t>
            </a:fld>
            <a:endParaRPr lang="en-NZ"/>
          </a:p>
        </p:txBody>
      </p:sp>
    </p:spTree>
    <p:extLst>
      <p:ext uri="{BB962C8B-B14F-4D97-AF65-F5344CB8AC3E}">
        <p14:creationId xmlns:p14="http://schemas.microsoft.com/office/powerpoint/2010/main" val="84965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CF525B-7FC8-E54E-AA0A-D816B80008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7"/>
            <a:ext cx="9144000" cy="723900"/>
          </a:xfrm>
          <a:prstGeom prst="rect">
            <a:avLst/>
          </a:prstGeom>
        </p:spPr>
      </p:pic>
    </p:spTree>
  </p:cSld>
  <p:clrMapOvr>
    <a:masterClrMapping/>
  </p:clrMapOvr>
  <p:extLst>
    <p:ext uri="{DCECCB84-F9BA-43D5-87BE-67443E8EF086}">
      <p15:sldGuideLst xmlns:p15="http://schemas.microsoft.com/office/powerpoint/2012/main">
        <p15:guide id="1" pos="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0034983-4240-4EB2-84D9-F33650497CCE}"/>
              </a:ext>
            </a:extLst>
          </p:cNvPr>
          <p:cNvSpPr>
            <a:spLocks noGrp="1"/>
          </p:cNvSpPr>
          <p:nvPr>
            <p:ph type="pic" sz="quarter" idx="11" hasCustomPrompt="1"/>
          </p:nvPr>
        </p:nvSpPr>
        <p:spPr>
          <a:xfrm>
            <a:off x="0" y="0"/>
            <a:ext cx="8711996" cy="4424400"/>
          </a:xfrm>
          <a:prstGeom prst="rect">
            <a:avLst/>
          </a:prstGeom>
        </p:spPr>
        <p:txBody>
          <a:bodyPr>
            <a:noAutofit/>
          </a:bodyPr>
          <a:lstStyle>
            <a:lvl1pPr algn="r">
              <a:defRPr/>
            </a:lvl1pPr>
          </a:lstStyle>
          <a:p>
            <a:r>
              <a:rPr lang="en-NZ" dirty="0"/>
              <a:t>Click to add picture and send to back (behind objects)</a:t>
            </a:r>
          </a:p>
        </p:txBody>
      </p:sp>
      <p:sp>
        <p:nvSpPr>
          <p:cNvPr id="2" name="Holder 2"/>
          <p:cNvSpPr>
            <a:spLocks noGrp="1"/>
          </p:cNvSpPr>
          <p:nvPr>
            <p:ph type="title"/>
          </p:nvPr>
        </p:nvSpPr>
        <p:spPr>
          <a:xfrm>
            <a:off x="1197320" y="1704227"/>
            <a:ext cx="3227070" cy="307777"/>
          </a:xfrm>
          <a:prstGeom prst="rect">
            <a:avLst/>
          </a:prstGeom>
        </p:spPr>
        <p:txBody>
          <a:bodyPr wrap="square" lIns="0" tIns="0" rIns="0" bIns="0">
            <a:spAutoFit/>
          </a:bodyPr>
          <a:lstStyle>
            <a:lvl1pPr>
              <a:defRPr sz="2000" b="0" i="0" dirty="0">
                <a:solidFill>
                  <a:schemeClr val="bg1"/>
                </a:solidFill>
                <a:latin typeface="+mn-lt"/>
                <a:ea typeface="+mn-ea"/>
                <a:cs typeface="+mn-cs"/>
              </a:defRPr>
            </a:lvl1pPr>
          </a:lstStyle>
          <a:p>
            <a:pPr marL="0" lvl="0"/>
            <a:r>
              <a:rPr lang="en-US"/>
              <a:t>Click to edit Master title style</a:t>
            </a:r>
            <a:endParaRPr dirty="0"/>
          </a:p>
        </p:txBody>
      </p:sp>
      <p:sp>
        <p:nvSpPr>
          <p:cNvPr id="4" name="Holder 4"/>
          <p:cNvSpPr>
            <a:spLocks noGrp="1"/>
          </p:cNvSpPr>
          <p:nvPr>
            <p:ph type="ftr" sz="quarter" idx="5"/>
          </p:nvPr>
        </p:nvSpPr>
        <p:spPr>
          <a:xfrm>
            <a:off x="419299" y="4716547"/>
            <a:ext cx="615603" cy="92333"/>
          </a:xfrm>
          <a:prstGeom prst="rect">
            <a:avLst/>
          </a:prstGeom>
        </p:spPr>
        <p:txBody>
          <a:bodyPr lIns="0" tIns="0" rIns="0" bIns="0"/>
          <a:lstStyle>
            <a:lvl1pPr>
              <a:defRPr sz="600" b="0" i="0">
                <a:solidFill>
                  <a:srgbClr val="6F6660"/>
                </a:solidFill>
                <a:latin typeface="Arial"/>
                <a:cs typeface="Arial"/>
              </a:defRPr>
            </a:lvl1pPr>
          </a:lstStyle>
          <a:p>
            <a:pPr marL="12700">
              <a:lnSpc>
                <a:spcPct val="100000"/>
              </a:lnSpc>
              <a:spcBef>
                <a:spcPts val="80"/>
              </a:spcBef>
            </a:pPr>
            <a:r>
              <a:rPr lang="en-NZ" spc="-10"/>
              <a:t>XXX</a:t>
            </a:r>
            <a:endParaRPr spc="-20" dirty="0"/>
          </a:p>
        </p:txBody>
      </p:sp>
      <p:sp>
        <p:nvSpPr>
          <p:cNvPr id="13" name="object 28">
            <a:extLst>
              <a:ext uri="{FF2B5EF4-FFF2-40B4-BE49-F238E27FC236}">
                <a16:creationId xmlns:a16="http://schemas.microsoft.com/office/drawing/2014/main" id="{3F0B9372-345C-4AF2-9E77-3E5DCE40463A}"/>
              </a:ext>
            </a:extLst>
          </p:cNvPr>
          <p:cNvSpPr/>
          <p:nvPr userDrawn="1"/>
        </p:nvSpPr>
        <p:spPr>
          <a:xfrm>
            <a:off x="0" y="4424400"/>
            <a:ext cx="2186940" cy="79375"/>
          </a:xfrm>
          <a:custGeom>
            <a:avLst/>
            <a:gdLst/>
            <a:ahLst/>
            <a:cxnLst/>
            <a:rect l="l" t="t" r="r" b="b"/>
            <a:pathLst>
              <a:path w="2186940" h="79375">
                <a:moveTo>
                  <a:pt x="0" y="79209"/>
                </a:moveTo>
                <a:lnTo>
                  <a:pt x="2186381" y="79209"/>
                </a:lnTo>
                <a:lnTo>
                  <a:pt x="2186381" y="0"/>
                </a:lnTo>
                <a:lnTo>
                  <a:pt x="0" y="0"/>
                </a:lnTo>
                <a:lnTo>
                  <a:pt x="0" y="79209"/>
                </a:lnTo>
                <a:close/>
              </a:path>
            </a:pathLst>
          </a:custGeom>
          <a:solidFill>
            <a:srgbClr val="F79520"/>
          </a:solidFill>
        </p:spPr>
        <p:txBody>
          <a:bodyPr wrap="square" lIns="0" tIns="0" rIns="0" bIns="0" rtlCol="0"/>
          <a:lstStyle/>
          <a:p>
            <a:endParaRPr/>
          </a:p>
        </p:txBody>
      </p:sp>
      <p:sp>
        <p:nvSpPr>
          <p:cNvPr id="15" name="Picture Placeholder 7">
            <a:extLst>
              <a:ext uri="{FF2B5EF4-FFF2-40B4-BE49-F238E27FC236}">
                <a16:creationId xmlns:a16="http://schemas.microsoft.com/office/drawing/2014/main" id="{5D36F2CA-DC52-4B2B-A57E-AE06542F2896}"/>
              </a:ext>
            </a:extLst>
          </p:cNvPr>
          <p:cNvSpPr>
            <a:spLocks noGrp="1"/>
          </p:cNvSpPr>
          <p:nvPr>
            <p:ph type="pic" sz="quarter" idx="10"/>
          </p:nvPr>
        </p:nvSpPr>
        <p:spPr>
          <a:xfrm>
            <a:off x="7520763" y="4628804"/>
            <a:ext cx="1204137" cy="373302"/>
          </a:xfrm>
          <a:prstGeom prst="rect">
            <a:avLst/>
          </a:prstGeom>
        </p:spPr>
        <p:txBody>
          <a:bodyPr/>
          <a:lstStyle/>
          <a:p>
            <a:r>
              <a:rPr lang="en-US"/>
              <a:t>Click icon to add picture</a:t>
            </a:r>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0034983-4240-4EB2-84D9-F33650497CCE}"/>
              </a:ext>
            </a:extLst>
          </p:cNvPr>
          <p:cNvSpPr>
            <a:spLocks noGrp="1"/>
          </p:cNvSpPr>
          <p:nvPr>
            <p:ph type="pic" sz="quarter" idx="11" hasCustomPrompt="1"/>
          </p:nvPr>
        </p:nvSpPr>
        <p:spPr>
          <a:xfrm>
            <a:off x="0" y="0"/>
            <a:ext cx="5687999" cy="4744642"/>
          </a:xfrm>
          <a:prstGeom prst="rect">
            <a:avLst/>
          </a:prstGeom>
        </p:spPr>
        <p:txBody>
          <a:bodyPr>
            <a:noAutofit/>
          </a:bodyPr>
          <a:lstStyle>
            <a:lvl1pPr marL="0" marR="0" indent="0" algn="r" defTabSz="914400" eaLnBrk="1" fontAlgn="auto" latinLnBrk="0" hangingPunct="1">
              <a:lnSpc>
                <a:spcPct val="100000"/>
              </a:lnSpc>
              <a:spcBef>
                <a:spcPts val="0"/>
              </a:spcBef>
              <a:spcAft>
                <a:spcPts val="0"/>
              </a:spcAft>
              <a:buClrTx/>
              <a:buSzTx/>
              <a:buFontTx/>
              <a:buNone/>
              <a:tab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NZ" dirty="0"/>
              <a:t>Click to add picture and send to back (behind objects)</a:t>
            </a:r>
          </a:p>
          <a:p>
            <a:endParaRPr lang="en-NZ" dirty="0"/>
          </a:p>
        </p:txBody>
      </p:sp>
      <p:sp>
        <p:nvSpPr>
          <p:cNvPr id="7" name="Picture Placeholder 7">
            <a:extLst>
              <a:ext uri="{FF2B5EF4-FFF2-40B4-BE49-F238E27FC236}">
                <a16:creationId xmlns:a16="http://schemas.microsoft.com/office/drawing/2014/main" id="{FDCED5BE-6883-42D1-8E0B-7B552F6041D5}"/>
              </a:ext>
            </a:extLst>
          </p:cNvPr>
          <p:cNvSpPr>
            <a:spLocks noGrp="1"/>
          </p:cNvSpPr>
          <p:nvPr>
            <p:ph type="pic" sz="quarter" idx="10"/>
          </p:nvPr>
        </p:nvSpPr>
        <p:spPr>
          <a:xfrm>
            <a:off x="6107300" y="4276559"/>
            <a:ext cx="1420652" cy="468206"/>
          </a:xfrm>
          <a:prstGeom prst="rect">
            <a:avLst/>
          </a:prstGeom>
        </p:spPr>
        <p:txBody>
          <a:bodyPr/>
          <a:lstStyle/>
          <a:p>
            <a:r>
              <a:rPr lang="en-US"/>
              <a:t>Click icon to add picture</a:t>
            </a:r>
            <a:endParaRPr lang="en-NZ" dirty="0"/>
          </a:p>
        </p:txBody>
      </p:sp>
      <p:sp>
        <p:nvSpPr>
          <p:cNvPr id="9" name="Content Placeholder 6">
            <a:extLst>
              <a:ext uri="{FF2B5EF4-FFF2-40B4-BE49-F238E27FC236}">
                <a16:creationId xmlns:a16="http://schemas.microsoft.com/office/drawing/2014/main" id="{910912D7-7B4A-4A42-BB66-8656C28E26F8}"/>
              </a:ext>
            </a:extLst>
          </p:cNvPr>
          <p:cNvSpPr>
            <a:spLocks noGrp="1"/>
          </p:cNvSpPr>
          <p:nvPr>
            <p:ph sz="quarter" idx="12"/>
          </p:nvPr>
        </p:nvSpPr>
        <p:spPr>
          <a:xfrm>
            <a:off x="6107300" y="429555"/>
            <a:ext cx="2617599" cy="4104345"/>
          </a:xfrm>
          <a:prstGeom prst="rect">
            <a:avLst/>
          </a:prstGeom>
        </p:spPr>
        <p:txBody>
          <a:bodyPr vert="horz" wrap="square" lIns="0" tIns="0" rIns="0" bIns="0" rtlCol="0" anchor="t" anchorCtr="0">
            <a:noAutofit/>
          </a:bodyPr>
          <a:lstStyle>
            <a:lvl1pPr marL="12700" algn="l" defTabSz="914400" rtl="0" eaLnBrk="1" latinLnBrk="0" hangingPunct="1">
              <a:lnSpc>
                <a:spcPct val="100000"/>
              </a:lnSpc>
              <a:spcBef>
                <a:spcPts val="525"/>
              </a:spcBef>
              <a:tabLst>
                <a:tab pos="259715" algn="l"/>
              </a:tabLst>
              <a:defRPr lang="en-US" sz="1400" kern="1200" spc="-5" dirty="0" smtClean="0">
                <a:solidFill>
                  <a:srgbClr val="231F20"/>
                </a:solidFill>
                <a:latin typeface="+mj-lt"/>
                <a:ea typeface="+mn-ea"/>
                <a:cs typeface="Adobe Devanagari"/>
              </a:defRPr>
            </a:lvl1pPr>
            <a:lvl2pPr marL="266700" indent="-254000" algn="l" defTabSz="914400" rtl="0" eaLnBrk="1" latinLnBrk="0" hangingPunct="1">
              <a:lnSpc>
                <a:spcPct val="100000"/>
              </a:lnSpc>
              <a:spcBef>
                <a:spcPts val="525"/>
              </a:spcBef>
              <a:buFont typeface="Arial" panose="020B0604020202020204" pitchFamily="34" charset="0"/>
              <a:buChar char="»"/>
              <a:tabLst>
                <a:tab pos="259715" algn="l"/>
              </a:tabLst>
              <a:defRPr lang="en-US" sz="1400" kern="1200" spc="-5" dirty="0" smtClean="0">
                <a:solidFill>
                  <a:srgbClr val="231F20"/>
                </a:solidFill>
                <a:latin typeface="+mj-lt"/>
                <a:ea typeface="+mn-ea"/>
                <a:cs typeface="Adobe Devanagari"/>
              </a:defRPr>
            </a:lvl2pPr>
            <a:lvl3pPr marL="12700" algn="l" defTabSz="914400" rtl="0" eaLnBrk="1" latinLnBrk="0" hangingPunct="1">
              <a:lnSpc>
                <a:spcPct val="100000"/>
              </a:lnSpc>
              <a:spcBef>
                <a:spcPts val="1600"/>
              </a:spcBef>
              <a:tabLst>
                <a:tab pos="259715" algn="l"/>
              </a:tabLst>
              <a:defRPr lang="en-US" sz="1600" b="0" i="0" kern="1200" spc="-20" dirty="0" smtClean="0">
                <a:solidFill>
                  <a:srgbClr val="0EAAE2"/>
                </a:solidFill>
                <a:latin typeface="+mj-lt"/>
                <a:ea typeface="+mn-ea"/>
                <a:cs typeface="Arial"/>
              </a:defRPr>
            </a:lvl3pPr>
            <a:lvl4pPr marL="12700" algn="l" defTabSz="914400" rtl="0" eaLnBrk="1" latinLnBrk="0" hangingPunct="1">
              <a:lnSpc>
                <a:spcPct val="100000"/>
              </a:lnSpc>
              <a:spcBef>
                <a:spcPts val="525"/>
              </a:spcBef>
              <a:tabLst>
                <a:tab pos="259715" algn="l"/>
              </a:tabLst>
              <a:defRPr lang="en-US" sz="2000" kern="1200" spc="-5" dirty="0" smtClean="0">
                <a:solidFill>
                  <a:srgbClr val="231F20"/>
                </a:solidFill>
                <a:latin typeface="+mj-lt"/>
                <a:ea typeface="+mn-ea"/>
                <a:cs typeface="Adobe Devanagari"/>
              </a:defRPr>
            </a:lvl4pPr>
            <a:lvl5pPr marL="12700" algn="l" defTabSz="914400" rtl="0" eaLnBrk="1" latinLnBrk="0" hangingPunct="1">
              <a:lnSpc>
                <a:spcPct val="100000"/>
              </a:lnSpc>
              <a:spcBef>
                <a:spcPts val="525"/>
              </a:spcBef>
              <a:tabLst>
                <a:tab pos="259715" algn="l"/>
              </a:tabLst>
              <a:defRPr lang="en-NZ" sz="2000" kern="1200" spc="-5" dirty="0">
                <a:solidFill>
                  <a:srgbClr val="231F20"/>
                </a:solidFill>
                <a:latin typeface="+mj-lt"/>
                <a:ea typeface="+mn-ea"/>
                <a:cs typeface="Adobe Devanagari"/>
              </a:defRPr>
            </a:lvl5pPr>
          </a:lstStyle>
          <a:p>
            <a:pPr marL="12700" lvl="0" algn="l" defTabSz="914400" rtl="0" eaLnBrk="1" latinLnBrk="0" hangingPunct="1">
              <a:lnSpc>
                <a:spcPct val="100000"/>
              </a:lnSpc>
              <a:spcBef>
                <a:spcPts val="630"/>
              </a:spcBef>
              <a:tabLst>
                <a:tab pos="259715" algn="l"/>
              </a:tabLst>
            </a:pPr>
            <a:r>
              <a:rPr lang="en-US"/>
              <a:t>Click to edit Master text styles</a:t>
            </a:r>
          </a:p>
          <a:p>
            <a:pPr marL="12700" lvl="1" algn="l" defTabSz="914400" rtl="0" eaLnBrk="1" latinLnBrk="0" hangingPunct="1">
              <a:lnSpc>
                <a:spcPct val="100000"/>
              </a:lnSpc>
              <a:spcBef>
                <a:spcPts val="630"/>
              </a:spcBef>
              <a:tabLst>
                <a:tab pos="259715" algn="l"/>
              </a:tabLst>
            </a:pPr>
            <a:r>
              <a:rPr lang="en-US"/>
              <a:t>Second level</a:t>
            </a:r>
          </a:p>
          <a:p>
            <a:pPr marL="12700" lvl="2" algn="l" defTabSz="914400" rtl="0" eaLnBrk="1" latinLnBrk="0" hangingPunct="1">
              <a:lnSpc>
                <a:spcPct val="100000"/>
              </a:lnSpc>
              <a:spcBef>
                <a:spcPts val="630"/>
              </a:spcBef>
              <a:tabLst>
                <a:tab pos="259715" algn="l"/>
              </a:tabLst>
            </a:pPr>
            <a:r>
              <a:rPr lang="en-US"/>
              <a:t>Third level</a:t>
            </a:r>
          </a:p>
          <a:p>
            <a:pPr marL="12700" lvl="3" algn="l" defTabSz="914400" rtl="0" eaLnBrk="1" latinLnBrk="0" hangingPunct="1">
              <a:lnSpc>
                <a:spcPct val="100000"/>
              </a:lnSpc>
              <a:spcBef>
                <a:spcPts val="630"/>
              </a:spcBef>
              <a:tabLst>
                <a:tab pos="259715" algn="l"/>
              </a:tabLst>
            </a:pPr>
            <a:r>
              <a:rPr lang="en-US"/>
              <a:t>Fourth level</a:t>
            </a:r>
          </a:p>
          <a:p>
            <a:pPr marL="12700" lvl="4" algn="l" defTabSz="914400" rtl="0" eaLnBrk="1" latinLnBrk="0" hangingPunct="1">
              <a:lnSpc>
                <a:spcPct val="100000"/>
              </a:lnSpc>
              <a:spcBef>
                <a:spcPts val="630"/>
              </a:spcBef>
              <a:tabLst>
                <a:tab pos="259715" algn="l"/>
              </a:tabLst>
            </a:pPr>
            <a:r>
              <a:rPr lang="en-US"/>
              <a:t>Fifth level</a:t>
            </a:r>
            <a:endParaRPr lang="en-NZ" dirty="0"/>
          </a:p>
        </p:txBody>
      </p:sp>
      <p:sp>
        <p:nvSpPr>
          <p:cNvPr id="12" name="object 28">
            <a:extLst>
              <a:ext uri="{FF2B5EF4-FFF2-40B4-BE49-F238E27FC236}">
                <a16:creationId xmlns:a16="http://schemas.microsoft.com/office/drawing/2014/main" id="{5A32A49D-8B9F-476C-AE64-20A909710CE9}"/>
              </a:ext>
            </a:extLst>
          </p:cNvPr>
          <p:cNvSpPr/>
          <p:nvPr userDrawn="1"/>
        </p:nvSpPr>
        <p:spPr>
          <a:xfrm>
            <a:off x="0" y="4746648"/>
            <a:ext cx="2186940" cy="79375"/>
          </a:xfrm>
          <a:custGeom>
            <a:avLst/>
            <a:gdLst/>
            <a:ahLst/>
            <a:cxnLst/>
            <a:rect l="l" t="t" r="r" b="b"/>
            <a:pathLst>
              <a:path w="2186940" h="79375">
                <a:moveTo>
                  <a:pt x="0" y="79209"/>
                </a:moveTo>
                <a:lnTo>
                  <a:pt x="2186381" y="79209"/>
                </a:lnTo>
                <a:lnTo>
                  <a:pt x="2186381" y="0"/>
                </a:lnTo>
                <a:lnTo>
                  <a:pt x="0" y="0"/>
                </a:lnTo>
                <a:lnTo>
                  <a:pt x="0" y="79209"/>
                </a:lnTo>
                <a:close/>
              </a:path>
            </a:pathLst>
          </a:custGeom>
          <a:solidFill>
            <a:srgbClr val="F79520"/>
          </a:solidFill>
        </p:spPr>
        <p:txBody>
          <a:bodyPr wrap="square" lIns="0" tIns="0" rIns="0" bIns="0" rtlCol="0"/>
          <a:lstStyle/>
          <a:p>
            <a:endParaRPr/>
          </a:p>
        </p:txBody>
      </p:sp>
    </p:spTree>
    <p:extLst>
      <p:ext uri="{BB962C8B-B14F-4D97-AF65-F5344CB8AC3E}">
        <p14:creationId xmlns:p14="http://schemas.microsoft.com/office/powerpoint/2010/main" val="49441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B70D9A-2B8F-4E86-8927-3BF0EBA98182}"/>
              </a:ext>
            </a:extLst>
          </p:cNvPr>
          <p:cNvSpPr>
            <a:spLocks noGrp="1"/>
          </p:cNvSpPr>
          <p:nvPr>
            <p:ph sz="quarter" idx="12"/>
          </p:nvPr>
        </p:nvSpPr>
        <p:spPr>
          <a:xfrm>
            <a:off x="431800" y="3395310"/>
            <a:ext cx="4318000" cy="1384995"/>
          </a:xfrm>
          <a:prstGeom prst="rect">
            <a:avLst/>
          </a:prstGeom>
        </p:spPr>
        <p:txBody>
          <a:bodyPr/>
          <a:lstStyle>
            <a:lvl1pPr>
              <a:defRPr lang="en-US" sz="1800" kern="1200" spc="25" dirty="0" smtClean="0">
                <a:solidFill>
                  <a:srgbClr val="0EAAE2"/>
                </a:solidFill>
                <a:latin typeface="Arial"/>
                <a:ea typeface="+mn-ea"/>
                <a:cs typeface="Arial"/>
              </a:defRPr>
            </a:lvl1pPr>
            <a:lvl2pPr>
              <a:defRPr lang="en-US" sz="1800" kern="1200" spc="25" dirty="0" smtClean="0">
                <a:solidFill>
                  <a:srgbClr val="0EAAE2"/>
                </a:solidFill>
                <a:latin typeface="Arial"/>
                <a:ea typeface="+mn-ea"/>
                <a:cs typeface="Arial"/>
              </a:defRPr>
            </a:lvl2pPr>
            <a:lvl3pPr>
              <a:defRPr lang="en-US" sz="1800" kern="1200" spc="25" dirty="0" smtClean="0">
                <a:solidFill>
                  <a:srgbClr val="0EAAE2"/>
                </a:solidFill>
                <a:latin typeface="Arial"/>
                <a:ea typeface="+mn-ea"/>
                <a:cs typeface="Arial"/>
              </a:defRPr>
            </a:lvl3pPr>
            <a:lvl4pPr>
              <a:defRPr lang="en-US" sz="1800" kern="1200" spc="25" dirty="0" smtClean="0">
                <a:solidFill>
                  <a:srgbClr val="0EAAE2"/>
                </a:solidFill>
                <a:latin typeface="Arial"/>
                <a:ea typeface="+mn-ea"/>
                <a:cs typeface="Arial"/>
              </a:defRPr>
            </a:lvl4pPr>
            <a:lvl5pPr>
              <a:defRPr lang="en-NZ" sz="1800" kern="1200" spc="25" dirty="0">
                <a:solidFill>
                  <a:srgbClr val="0EAAE2"/>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7" name="Content Placeholder 6">
            <a:extLst>
              <a:ext uri="{FF2B5EF4-FFF2-40B4-BE49-F238E27FC236}">
                <a16:creationId xmlns:a16="http://schemas.microsoft.com/office/drawing/2014/main" id="{49AF3F25-ADB4-4BE8-A95D-55E0DE3DC7C8}"/>
              </a:ext>
            </a:extLst>
          </p:cNvPr>
          <p:cNvSpPr>
            <a:spLocks noGrp="1"/>
          </p:cNvSpPr>
          <p:nvPr>
            <p:ph sz="quarter" idx="11"/>
          </p:nvPr>
        </p:nvSpPr>
        <p:spPr>
          <a:xfrm>
            <a:off x="4846638" y="533400"/>
            <a:ext cx="3354387" cy="4000500"/>
          </a:xfrm>
          <a:prstGeom prst="rect">
            <a:avLst/>
          </a:prstGeom>
        </p:spPr>
        <p:txBody>
          <a:bodyPr vert="horz" wrap="square" lIns="0" tIns="0" rIns="0" bIns="0" rtlCol="0" anchor="ctr">
            <a:noAutofit/>
          </a:bodyPr>
          <a:lstStyle>
            <a:lvl1pPr marL="12700" algn="l" defTabSz="914400" rtl="0" eaLnBrk="1" latinLnBrk="0" hangingPunct="1">
              <a:lnSpc>
                <a:spcPct val="100000"/>
              </a:lnSpc>
              <a:spcBef>
                <a:spcPts val="525"/>
              </a:spcBef>
              <a:tabLst>
                <a:tab pos="259715" algn="l"/>
              </a:tabLst>
              <a:defRPr lang="en-US" sz="2000" kern="1200" spc="-5" dirty="0" smtClean="0">
                <a:solidFill>
                  <a:srgbClr val="231F20"/>
                </a:solidFill>
                <a:latin typeface="+mj-lt"/>
                <a:ea typeface="+mn-ea"/>
                <a:cs typeface="Adobe Devanagari"/>
              </a:defRPr>
            </a:lvl1pPr>
            <a:lvl2pPr marL="266700" indent="-254000" algn="l" defTabSz="914400" rtl="0" eaLnBrk="1" latinLnBrk="0" hangingPunct="1">
              <a:lnSpc>
                <a:spcPct val="100000"/>
              </a:lnSpc>
              <a:spcBef>
                <a:spcPts val="525"/>
              </a:spcBef>
              <a:buFont typeface="Arial" panose="020B0604020202020204" pitchFamily="34" charset="0"/>
              <a:buChar char="»"/>
              <a:tabLst>
                <a:tab pos="259715" algn="l"/>
              </a:tabLst>
              <a:defRPr lang="en-US" sz="2000" kern="1200" spc="-5" dirty="0" smtClean="0">
                <a:solidFill>
                  <a:srgbClr val="231F20"/>
                </a:solidFill>
                <a:latin typeface="+mj-lt"/>
                <a:ea typeface="+mn-ea"/>
                <a:cs typeface="Adobe Devanagari"/>
              </a:defRPr>
            </a:lvl2pPr>
            <a:lvl3pPr marL="12700" algn="l" defTabSz="914400" rtl="0" eaLnBrk="1" latinLnBrk="0" hangingPunct="1">
              <a:lnSpc>
                <a:spcPct val="100000"/>
              </a:lnSpc>
              <a:spcBef>
                <a:spcPts val="1600"/>
              </a:spcBef>
              <a:tabLst>
                <a:tab pos="259715" algn="l"/>
              </a:tabLst>
              <a:defRPr lang="en-US" sz="2000" b="0" i="0" kern="1200" spc="-20" dirty="0" smtClean="0">
                <a:solidFill>
                  <a:srgbClr val="0EAAE2"/>
                </a:solidFill>
                <a:latin typeface="+mj-lt"/>
                <a:ea typeface="+mn-ea"/>
                <a:cs typeface="Arial"/>
              </a:defRPr>
            </a:lvl3pPr>
            <a:lvl4pPr marL="12700" algn="l" defTabSz="914400" rtl="0" eaLnBrk="1" latinLnBrk="0" hangingPunct="1">
              <a:lnSpc>
                <a:spcPct val="100000"/>
              </a:lnSpc>
              <a:spcBef>
                <a:spcPts val="525"/>
              </a:spcBef>
              <a:tabLst>
                <a:tab pos="259715" algn="l"/>
              </a:tabLst>
              <a:defRPr lang="en-US" sz="2000" kern="1200" spc="-5" dirty="0" smtClean="0">
                <a:solidFill>
                  <a:srgbClr val="231F20"/>
                </a:solidFill>
                <a:latin typeface="+mj-lt"/>
                <a:ea typeface="+mn-ea"/>
                <a:cs typeface="Adobe Devanagari"/>
              </a:defRPr>
            </a:lvl4pPr>
            <a:lvl5pPr marL="12700" algn="l" defTabSz="914400" rtl="0" eaLnBrk="1" latinLnBrk="0" hangingPunct="1">
              <a:lnSpc>
                <a:spcPct val="100000"/>
              </a:lnSpc>
              <a:spcBef>
                <a:spcPts val="525"/>
              </a:spcBef>
              <a:tabLst>
                <a:tab pos="259715" algn="l"/>
              </a:tabLst>
              <a:defRPr lang="en-NZ" sz="2000" kern="1200" spc="-5" dirty="0">
                <a:solidFill>
                  <a:srgbClr val="231F20"/>
                </a:solidFill>
                <a:latin typeface="+mj-lt"/>
                <a:ea typeface="+mn-ea"/>
                <a:cs typeface="Adobe Devanagari"/>
              </a:defRPr>
            </a:lvl5pPr>
          </a:lstStyle>
          <a:p>
            <a:pPr marL="12700" lvl="0" algn="l" defTabSz="914400" rtl="0" eaLnBrk="1" latinLnBrk="0" hangingPunct="1">
              <a:lnSpc>
                <a:spcPct val="100000"/>
              </a:lnSpc>
              <a:spcBef>
                <a:spcPts val="630"/>
              </a:spcBef>
              <a:tabLst>
                <a:tab pos="259715" algn="l"/>
              </a:tabLst>
            </a:pPr>
            <a:r>
              <a:rPr lang="en-US"/>
              <a:t>Click to edit Master text styles</a:t>
            </a:r>
          </a:p>
          <a:p>
            <a:pPr marL="12700" lvl="1" algn="l" defTabSz="914400" rtl="0" eaLnBrk="1" latinLnBrk="0" hangingPunct="1">
              <a:lnSpc>
                <a:spcPct val="100000"/>
              </a:lnSpc>
              <a:spcBef>
                <a:spcPts val="630"/>
              </a:spcBef>
              <a:tabLst>
                <a:tab pos="259715" algn="l"/>
              </a:tabLst>
            </a:pPr>
            <a:r>
              <a:rPr lang="en-US"/>
              <a:t>Second level</a:t>
            </a:r>
          </a:p>
          <a:p>
            <a:pPr marL="12700" lvl="2" algn="l" defTabSz="914400" rtl="0" eaLnBrk="1" latinLnBrk="0" hangingPunct="1">
              <a:lnSpc>
                <a:spcPct val="100000"/>
              </a:lnSpc>
              <a:spcBef>
                <a:spcPts val="630"/>
              </a:spcBef>
              <a:tabLst>
                <a:tab pos="259715" algn="l"/>
              </a:tabLst>
            </a:pPr>
            <a:r>
              <a:rPr lang="en-US"/>
              <a:t>Third level</a:t>
            </a:r>
          </a:p>
          <a:p>
            <a:pPr marL="12700" lvl="3" algn="l" defTabSz="914400" rtl="0" eaLnBrk="1" latinLnBrk="0" hangingPunct="1">
              <a:lnSpc>
                <a:spcPct val="100000"/>
              </a:lnSpc>
              <a:spcBef>
                <a:spcPts val="630"/>
              </a:spcBef>
              <a:tabLst>
                <a:tab pos="259715" algn="l"/>
              </a:tabLst>
            </a:pPr>
            <a:r>
              <a:rPr lang="en-US"/>
              <a:t>Fourth level</a:t>
            </a:r>
          </a:p>
          <a:p>
            <a:pPr marL="12700" lvl="4" algn="l" defTabSz="914400" rtl="0" eaLnBrk="1" latinLnBrk="0" hangingPunct="1">
              <a:lnSpc>
                <a:spcPct val="100000"/>
              </a:lnSpc>
              <a:spcBef>
                <a:spcPts val="630"/>
              </a:spcBef>
              <a:tabLst>
                <a:tab pos="259715" algn="l"/>
              </a:tabLst>
            </a:pPr>
            <a:r>
              <a:rPr lang="en-US"/>
              <a:t>Fifth level</a:t>
            </a:r>
            <a:endParaRPr lang="en-NZ" dirty="0"/>
          </a:p>
        </p:txBody>
      </p:sp>
      <p:sp>
        <p:nvSpPr>
          <p:cNvPr id="2" name="Title 1">
            <a:extLst>
              <a:ext uri="{FF2B5EF4-FFF2-40B4-BE49-F238E27FC236}">
                <a16:creationId xmlns:a16="http://schemas.microsoft.com/office/drawing/2014/main" id="{583D3FEC-5219-4905-8404-0E1F535AACF9}"/>
              </a:ext>
            </a:extLst>
          </p:cNvPr>
          <p:cNvSpPr>
            <a:spLocks noGrp="1"/>
          </p:cNvSpPr>
          <p:nvPr>
            <p:ph type="title"/>
          </p:nvPr>
        </p:nvSpPr>
        <p:spPr>
          <a:xfrm>
            <a:off x="431364" y="1612325"/>
            <a:ext cx="4318874" cy="1691005"/>
          </a:xfrm>
          <a:prstGeom prst="rect">
            <a:avLst/>
          </a:prstGeom>
        </p:spPr>
        <p:txBody>
          <a:bodyPr lIns="0" rIns="0" anchor="b"/>
          <a:lstStyle>
            <a:lvl1pPr>
              <a:lnSpc>
                <a:spcPct val="80000"/>
              </a:lnSpc>
              <a:defRPr lang="en-NZ" sz="4650" kern="1200" spc="70" dirty="0">
                <a:solidFill>
                  <a:srgbClr val="0EAAE2"/>
                </a:solidFill>
                <a:latin typeface="Arial"/>
                <a:ea typeface="+mn-ea"/>
                <a:cs typeface="Arial"/>
              </a:defRPr>
            </a:lvl1pPr>
          </a:lstStyle>
          <a:p>
            <a:r>
              <a:rPr lang="en-US"/>
              <a:t>Click to edit Master title style</a:t>
            </a:r>
            <a:endParaRPr lang="en-NZ" dirty="0"/>
          </a:p>
        </p:txBody>
      </p:sp>
      <p:sp>
        <p:nvSpPr>
          <p:cNvPr id="3" name="Footer Placeholder 2">
            <a:extLst>
              <a:ext uri="{FF2B5EF4-FFF2-40B4-BE49-F238E27FC236}">
                <a16:creationId xmlns:a16="http://schemas.microsoft.com/office/drawing/2014/main" id="{EFAC5D4D-C450-410A-A36E-7B7BC830C8CF}"/>
              </a:ext>
            </a:extLst>
          </p:cNvPr>
          <p:cNvSpPr>
            <a:spLocks noGrp="1"/>
          </p:cNvSpPr>
          <p:nvPr>
            <p:ph type="ftr" sz="quarter" idx="10"/>
          </p:nvPr>
        </p:nvSpPr>
        <p:spPr>
          <a:xfrm>
            <a:off x="419299" y="4716547"/>
            <a:ext cx="615603" cy="92333"/>
          </a:xfrm>
          <a:prstGeom prst="rect">
            <a:avLst/>
          </a:prstGeom>
        </p:spPr>
        <p:txBody>
          <a:bodyPr/>
          <a:lstStyle/>
          <a:p>
            <a:pPr marL="12700">
              <a:lnSpc>
                <a:spcPct val="100000"/>
              </a:lnSpc>
              <a:spcBef>
                <a:spcPts val="80"/>
              </a:spcBef>
            </a:pPr>
            <a:r>
              <a:rPr lang="en-NZ" spc="-20"/>
              <a:t>XXX</a:t>
            </a:r>
            <a:endParaRPr lang="en-NZ" spc="-20" dirty="0"/>
          </a:p>
        </p:txBody>
      </p:sp>
      <p:sp>
        <p:nvSpPr>
          <p:cNvPr id="15" name="Picture Placeholder 7">
            <a:extLst>
              <a:ext uri="{FF2B5EF4-FFF2-40B4-BE49-F238E27FC236}">
                <a16:creationId xmlns:a16="http://schemas.microsoft.com/office/drawing/2014/main" id="{83D8D056-7CDD-4F22-B39F-274BB16DDBF4}"/>
              </a:ext>
            </a:extLst>
          </p:cNvPr>
          <p:cNvSpPr>
            <a:spLocks noGrp="1"/>
          </p:cNvSpPr>
          <p:nvPr>
            <p:ph type="pic" sz="quarter" idx="13"/>
          </p:nvPr>
        </p:nvSpPr>
        <p:spPr>
          <a:xfrm>
            <a:off x="7520763" y="4628804"/>
            <a:ext cx="1204137" cy="373302"/>
          </a:xfrm>
          <a:prstGeom prst="rect">
            <a:avLst/>
          </a:prstGeom>
        </p:spPr>
        <p:txBody>
          <a:bodyPr/>
          <a:lstStyle/>
          <a:p>
            <a:r>
              <a:rPr lang="en-US"/>
              <a:t>Click icon to add picture</a:t>
            </a:r>
            <a:endParaRPr lang="en-NZ" dirty="0"/>
          </a:p>
        </p:txBody>
      </p:sp>
    </p:spTree>
    <p:extLst>
      <p:ext uri="{BB962C8B-B14F-4D97-AF65-F5344CB8AC3E}">
        <p14:creationId xmlns:p14="http://schemas.microsoft.com/office/powerpoint/2010/main" val="102254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7FDA54B-FDF9-4BFE-98C6-AEC41093D364}"/>
              </a:ext>
            </a:extLst>
          </p:cNvPr>
          <p:cNvSpPr>
            <a:spLocks noGrp="1"/>
          </p:cNvSpPr>
          <p:nvPr>
            <p:ph type="pic" sz="quarter" idx="11" hasCustomPrompt="1"/>
          </p:nvPr>
        </p:nvSpPr>
        <p:spPr>
          <a:xfrm>
            <a:off x="0" y="558"/>
            <a:ext cx="8712200" cy="4424363"/>
          </a:xfrm>
          <a:prstGeom prst="rect">
            <a:avLst/>
          </a:prstGeom>
        </p:spPr>
        <p:txBody>
          <a:bodyPr>
            <a:noAutofit/>
          </a:bodyPr>
          <a:lstStyle>
            <a:lvl1pPr marL="0" marR="0" indent="0" algn="r" defTabSz="914400" eaLnBrk="1" fontAlgn="auto" latinLnBrk="0" hangingPunct="1">
              <a:lnSpc>
                <a:spcPct val="100000"/>
              </a:lnSpc>
              <a:spcBef>
                <a:spcPts val="0"/>
              </a:spcBef>
              <a:spcAft>
                <a:spcPts val="0"/>
              </a:spcAft>
              <a:buClrTx/>
              <a:buSzTx/>
              <a:buFontTx/>
              <a:buNone/>
              <a:tab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NZ" dirty="0"/>
              <a:t>Click to add picture and send to back (behind objects)</a:t>
            </a:r>
          </a:p>
          <a:p>
            <a:endParaRPr lang="en-NZ" dirty="0"/>
          </a:p>
        </p:txBody>
      </p:sp>
      <p:sp>
        <p:nvSpPr>
          <p:cNvPr id="2" name="Holder 2"/>
          <p:cNvSpPr>
            <a:spLocks noGrp="1"/>
          </p:cNvSpPr>
          <p:nvPr>
            <p:ph type="title"/>
          </p:nvPr>
        </p:nvSpPr>
        <p:spPr>
          <a:xfrm>
            <a:off x="6131442" y="868943"/>
            <a:ext cx="2133600" cy="484935"/>
          </a:xfrm>
          <a:prstGeom prst="rect">
            <a:avLst/>
          </a:prstGeom>
        </p:spPr>
        <p:txBody>
          <a:bodyPr/>
          <a:lstStyle>
            <a:lvl1pPr>
              <a:defRPr sz="1600" kern="0" dirty="0">
                <a:solidFill>
                  <a:schemeClr val="accent3"/>
                </a:solidFill>
              </a:defRPr>
            </a:lvl1pPr>
          </a:lstStyle>
          <a:p>
            <a:pPr marL="0" lvl="0" algn="l" defTabSz="914400" rtl="0" eaLnBrk="1" latinLnBrk="0" hangingPunct="1"/>
            <a:r>
              <a:rPr lang="en-US"/>
              <a:t>Click to edit Master title style</a:t>
            </a:r>
            <a:endParaRPr dirty="0"/>
          </a:p>
        </p:txBody>
      </p:sp>
      <p:sp>
        <p:nvSpPr>
          <p:cNvPr id="3" name="Holder 3"/>
          <p:cNvSpPr>
            <a:spLocks noGrp="1"/>
          </p:cNvSpPr>
          <p:nvPr>
            <p:ph type="ftr" sz="quarter" idx="5"/>
          </p:nvPr>
        </p:nvSpPr>
        <p:spPr>
          <a:xfrm>
            <a:off x="419299" y="4716547"/>
            <a:ext cx="615603" cy="92333"/>
          </a:xfrm>
          <a:prstGeom prst="rect">
            <a:avLst/>
          </a:prstGeom>
        </p:spPr>
        <p:txBody>
          <a:bodyPr lIns="0" tIns="0" rIns="0" bIns="0"/>
          <a:lstStyle>
            <a:lvl1pPr>
              <a:defRPr sz="600" b="0" i="0">
                <a:solidFill>
                  <a:srgbClr val="6F6660"/>
                </a:solidFill>
                <a:latin typeface="Arial"/>
                <a:cs typeface="Arial"/>
              </a:defRPr>
            </a:lvl1pPr>
          </a:lstStyle>
          <a:p>
            <a:pPr marL="12700">
              <a:lnSpc>
                <a:spcPct val="100000"/>
              </a:lnSpc>
              <a:spcBef>
                <a:spcPts val="80"/>
              </a:spcBef>
            </a:pPr>
            <a:r>
              <a:rPr lang="en-NZ" spc="-10"/>
              <a:t>XXX</a:t>
            </a:r>
            <a:endParaRPr spc="-20" dirty="0"/>
          </a:p>
        </p:txBody>
      </p:sp>
      <p:sp>
        <p:nvSpPr>
          <p:cNvPr id="13" name="object 28">
            <a:extLst>
              <a:ext uri="{FF2B5EF4-FFF2-40B4-BE49-F238E27FC236}">
                <a16:creationId xmlns:a16="http://schemas.microsoft.com/office/drawing/2014/main" id="{CCDAB196-F3F6-45EB-847B-F6A7CB0E63A1}"/>
              </a:ext>
            </a:extLst>
          </p:cNvPr>
          <p:cNvSpPr/>
          <p:nvPr userDrawn="1"/>
        </p:nvSpPr>
        <p:spPr>
          <a:xfrm>
            <a:off x="0" y="4427302"/>
            <a:ext cx="2186940" cy="79375"/>
          </a:xfrm>
          <a:custGeom>
            <a:avLst/>
            <a:gdLst/>
            <a:ahLst/>
            <a:cxnLst/>
            <a:rect l="l" t="t" r="r" b="b"/>
            <a:pathLst>
              <a:path w="2186940" h="79375">
                <a:moveTo>
                  <a:pt x="0" y="79209"/>
                </a:moveTo>
                <a:lnTo>
                  <a:pt x="2186381" y="79209"/>
                </a:lnTo>
                <a:lnTo>
                  <a:pt x="2186381" y="0"/>
                </a:lnTo>
                <a:lnTo>
                  <a:pt x="0" y="0"/>
                </a:lnTo>
                <a:lnTo>
                  <a:pt x="0" y="79209"/>
                </a:lnTo>
                <a:close/>
              </a:path>
            </a:pathLst>
          </a:custGeom>
          <a:solidFill>
            <a:srgbClr val="F79520"/>
          </a:solidFill>
        </p:spPr>
        <p:txBody>
          <a:bodyPr wrap="square" lIns="0" tIns="0" rIns="0" bIns="0" rtlCol="0"/>
          <a:lstStyle/>
          <a:p>
            <a:endParaRPr/>
          </a:p>
        </p:txBody>
      </p:sp>
      <p:sp>
        <p:nvSpPr>
          <p:cNvPr id="14" name="Picture Placeholder 7">
            <a:extLst>
              <a:ext uri="{FF2B5EF4-FFF2-40B4-BE49-F238E27FC236}">
                <a16:creationId xmlns:a16="http://schemas.microsoft.com/office/drawing/2014/main" id="{CB3BCF7F-C330-4EC8-BE4A-88C273DFADB9}"/>
              </a:ext>
            </a:extLst>
          </p:cNvPr>
          <p:cNvSpPr>
            <a:spLocks noGrp="1"/>
          </p:cNvSpPr>
          <p:nvPr>
            <p:ph type="pic" sz="quarter" idx="10"/>
          </p:nvPr>
        </p:nvSpPr>
        <p:spPr>
          <a:xfrm>
            <a:off x="7520763" y="4628804"/>
            <a:ext cx="1204137" cy="373302"/>
          </a:xfrm>
          <a:prstGeom prst="rect">
            <a:avLst/>
          </a:prstGeom>
        </p:spPr>
        <p:txBody>
          <a:bodyPr/>
          <a:lstStyle/>
          <a:p>
            <a:r>
              <a:rPr lang="en-US"/>
              <a:t>Click icon to add picture</a:t>
            </a:r>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AC94BB95-5ED2-8F48-9A55-E88110D9A58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t="1482" b="1482"/>
          <a:stretch>
            <a:fillRect/>
          </a:stretch>
        </p:blipFill>
        <p:spPr>
          <a:xfrm>
            <a:off x="3014320" y="4632774"/>
            <a:ext cx="1204137" cy="373302"/>
          </a:xfrm>
          <a:prstGeom prst="rect">
            <a:avLst/>
          </a:prstGeom>
        </p:spPr>
      </p:pic>
      <p:pic>
        <p:nvPicPr>
          <p:cNvPr id="6" name="Picture 3" descr="A screenshot of a cell phone&#10;&#10;Description automatically generated">
            <a:extLst>
              <a:ext uri="{FF2B5EF4-FFF2-40B4-BE49-F238E27FC236}">
                <a16:creationId xmlns:a16="http://schemas.microsoft.com/office/drawing/2014/main" id="{AFC24370-C768-044D-BF31-9BF113D58887}"/>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b="21893"/>
          <a:stretch/>
        </p:blipFill>
        <p:spPr bwMode="auto">
          <a:xfrm>
            <a:off x="5605119" y="4591791"/>
            <a:ext cx="1880397" cy="41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66208C2-E297-1F41-AD0F-6F489EC6C986}"/>
              </a:ext>
            </a:extLst>
          </p:cNvPr>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292455" y="4509138"/>
            <a:ext cx="1204136" cy="555806"/>
          </a:xfrm>
          <a:prstGeom prst="rect">
            <a:avLst/>
          </a:prstGeom>
          <a:noFill/>
          <a:ln>
            <a:noFill/>
          </a:ln>
        </p:spPr>
      </p:pic>
      <p:pic>
        <p:nvPicPr>
          <p:cNvPr id="8" name="Picture 7">
            <a:extLst>
              <a:ext uri="{FF2B5EF4-FFF2-40B4-BE49-F238E27FC236}">
                <a16:creationId xmlns:a16="http://schemas.microsoft.com/office/drawing/2014/main" id="{91AD76DD-B47A-FA42-A573-EA248AD52A1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707"/>
            <a:ext cx="9144000" cy="723900"/>
          </a:xfrm>
          <a:prstGeom prst="rect">
            <a:avLst/>
          </a:prstGeom>
        </p:spPr>
      </p:pic>
      <p:pic>
        <p:nvPicPr>
          <p:cNvPr id="3" name="Picture 2" descr="Logo&#10;&#10;Description automatically generated">
            <a:extLst>
              <a:ext uri="{FF2B5EF4-FFF2-40B4-BE49-F238E27FC236}">
                <a16:creationId xmlns:a16="http://schemas.microsoft.com/office/drawing/2014/main" id="{358743A2-9ABF-CF2F-84CC-FF233FB3A69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47827" y="4583081"/>
            <a:ext cx="1370879" cy="37330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64" r:id="rId5"/>
  </p:sldLayoutIdLst>
  <p:hf sldNum="0" hd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person, looking, sign&#10;&#10;Description automatically generated">
            <a:extLst>
              <a:ext uri="{FF2B5EF4-FFF2-40B4-BE49-F238E27FC236}">
                <a16:creationId xmlns:a16="http://schemas.microsoft.com/office/drawing/2014/main" id="{83F5ED35-DCBD-2546-8989-52C4CEB64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5" name="Title 1">
            <a:extLst>
              <a:ext uri="{FF2B5EF4-FFF2-40B4-BE49-F238E27FC236}">
                <a16:creationId xmlns:a16="http://schemas.microsoft.com/office/drawing/2014/main" id="{56C24FF9-CDAA-B048-88C1-54B11A17CCF2}"/>
              </a:ext>
            </a:extLst>
          </p:cNvPr>
          <p:cNvSpPr txBox="1">
            <a:spLocks/>
          </p:cNvSpPr>
          <p:nvPr/>
        </p:nvSpPr>
        <p:spPr>
          <a:xfrm>
            <a:off x="69850" y="1958149"/>
            <a:ext cx="8655050" cy="702962"/>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2400" b="1" dirty="0">
                <a:ln w="0"/>
                <a:solidFill>
                  <a:schemeClr val="bg2"/>
                </a:solidFill>
                <a:ea typeface="+mj-ea"/>
              </a:rPr>
              <a:t>CHOOSING THE RIGHT </a:t>
            </a:r>
            <a:br>
              <a:rPr lang="en-US" sz="2400" b="1" dirty="0">
                <a:ln w="0"/>
                <a:solidFill>
                  <a:schemeClr val="bg2"/>
                </a:solidFill>
                <a:ea typeface="+mj-ea"/>
              </a:rPr>
            </a:br>
            <a:r>
              <a:rPr lang="en-US" sz="2400" b="1" dirty="0">
                <a:ln w="0"/>
                <a:solidFill>
                  <a:schemeClr val="bg2"/>
                </a:solidFill>
                <a:ea typeface="+mj-ea"/>
              </a:rPr>
              <a:t>PAINTING COMPANY</a:t>
            </a:r>
          </a:p>
        </p:txBody>
      </p:sp>
    </p:spTree>
    <p:extLst>
      <p:ext uri="{BB962C8B-B14F-4D97-AF65-F5344CB8AC3E}">
        <p14:creationId xmlns:p14="http://schemas.microsoft.com/office/powerpoint/2010/main" val="182449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E5994E-9862-EA4F-B30E-DCC5134C1A17}"/>
              </a:ext>
            </a:extLst>
          </p:cNvPr>
          <p:cNvSpPr txBox="1">
            <a:spLocks/>
          </p:cNvSpPr>
          <p:nvPr/>
        </p:nvSpPr>
        <p:spPr>
          <a:xfrm>
            <a:off x="1424289" y="503997"/>
            <a:ext cx="6295421" cy="437640"/>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How to source a reputable </a:t>
            </a:r>
          </a:p>
          <a:p>
            <a:pPr algn="ctr">
              <a:lnSpc>
                <a:spcPct val="100000"/>
              </a:lnSpc>
              <a:defRPr/>
            </a:pPr>
            <a:r>
              <a:rPr lang="en-US" sz="1800" b="1" dirty="0">
                <a:ln w="0"/>
                <a:solidFill>
                  <a:srgbClr val="14477B"/>
                </a:solidFill>
                <a:ea typeface="+mj-ea"/>
              </a:rPr>
              <a:t>painting company?</a:t>
            </a:r>
            <a:endParaRPr lang="en-US" sz="1800" dirty="0">
              <a:ln w="0"/>
              <a:solidFill>
                <a:srgbClr val="14477B"/>
              </a:solidFill>
              <a:ea typeface="+mj-ea"/>
            </a:endParaRPr>
          </a:p>
        </p:txBody>
      </p:sp>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862047C6-B2F1-B340-9E13-4A83E709FFB8}"/>
              </a:ext>
            </a:extLst>
          </p:cNvPr>
          <p:cNvSpPr/>
          <p:nvPr/>
        </p:nvSpPr>
        <p:spPr>
          <a:xfrm rot="21232570">
            <a:off x="202380" y="1312956"/>
            <a:ext cx="2861050" cy="2861050"/>
          </a:xfrm>
          <a:prstGeom prst="ellipse">
            <a:avLst/>
          </a:prstGeom>
          <a:solidFill>
            <a:srgbClr val="003C6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0C8C33-F704-FE4E-8FDE-321FABBE4A8C}"/>
              </a:ext>
            </a:extLst>
          </p:cNvPr>
          <p:cNvSpPr/>
          <p:nvPr/>
        </p:nvSpPr>
        <p:spPr>
          <a:xfrm rot="21232570">
            <a:off x="56916" y="1872223"/>
            <a:ext cx="2757503" cy="1785104"/>
          </a:xfrm>
          <a:prstGeom prst="rect">
            <a:avLst/>
          </a:prstGeom>
        </p:spPr>
        <p:txBody>
          <a:bodyPr wrap="square">
            <a:spAutoFit/>
          </a:bodyPr>
          <a:lstStyle/>
          <a:p>
            <a:pPr marL="457200" algn="ctr">
              <a:defRPr/>
            </a:pPr>
            <a:r>
              <a:rPr lang="en-AU" sz="1000" dirty="0">
                <a:solidFill>
                  <a:schemeClr val="bg1"/>
                </a:solidFill>
                <a:latin typeface="Arial" panose="020B0604020202020204" pitchFamily="34" charset="0"/>
                <a:ea typeface="Calibri" panose="020F0502020204030204" pitchFamily="34" charset="0"/>
              </a:rPr>
              <a:t>A good place to start for all strata works is to visit the Strata Community Australia NSW website (SCA) and check out the Trades Directory. This is full of service companies of all sizes who specialise in Strata works. There is a section of Strata Service Specialists companies who have all completed the Strata Service Specialists course and are extremely experienced with all Strata Projects. </a:t>
            </a:r>
          </a:p>
        </p:txBody>
      </p:sp>
      <p:sp>
        <p:nvSpPr>
          <p:cNvPr id="35" name="Rectangle 4">
            <a:extLst>
              <a:ext uri="{FF2B5EF4-FFF2-40B4-BE49-F238E27FC236}">
                <a16:creationId xmlns:a16="http://schemas.microsoft.com/office/drawing/2014/main" id="{050EE922-FEEA-2142-8334-D54E3F0C4AB6}"/>
              </a:ext>
            </a:extLst>
          </p:cNvPr>
          <p:cNvSpPr>
            <a:spLocks noChangeArrowheads="1"/>
          </p:cNvSpPr>
          <p:nvPr/>
        </p:nvSpPr>
        <p:spPr bwMode="auto">
          <a:xfrm>
            <a:off x="3225603" y="1518719"/>
            <a:ext cx="4728630" cy="268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Clr>
                <a:srgbClr val="064B7C"/>
              </a:buClr>
              <a:buSzPct val="150000"/>
              <a:buNone/>
              <a:defRPr/>
            </a:pPr>
            <a:r>
              <a:rPr lang="en-AU" altLang="en-US" sz="1150" dirty="0">
                <a:solidFill>
                  <a:schemeClr val="tx2">
                    <a:lumMod val="50000"/>
                  </a:schemeClr>
                </a:solidFill>
                <a:latin typeface="Arial" panose="020B0604020202020204" pitchFamily="34" charset="0"/>
                <a:cs typeface="Arial" panose="020B0604020202020204" pitchFamily="34" charset="0"/>
              </a:rPr>
              <a:t>Hire a reputable Painting Company that can manage any Engineers, Paint Consultants, third party trades, Strata managers.</a:t>
            </a:r>
          </a:p>
          <a:p>
            <a:pPr marL="0" indent="0">
              <a:lnSpc>
                <a:spcPct val="100000"/>
              </a:lnSpc>
              <a:buClr>
                <a:srgbClr val="064B7C"/>
              </a:buClr>
              <a:buSzPct val="150000"/>
              <a:buNone/>
              <a:defRPr/>
            </a:pPr>
            <a:r>
              <a:rPr lang="en-AU" altLang="en-US" sz="1150" dirty="0">
                <a:solidFill>
                  <a:schemeClr val="tx2">
                    <a:lumMod val="50000"/>
                  </a:schemeClr>
                </a:solidFill>
                <a:latin typeface="Arial" panose="020B0604020202020204" pitchFamily="34" charset="0"/>
                <a:cs typeface="Arial" panose="020B0604020202020204" pitchFamily="34" charset="0"/>
              </a:rPr>
              <a:t>Choose a paint company who:</a:t>
            </a:r>
          </a:p>
          <a:p>
            <a:pPr>
              <a:lnSpc>
                <a:spcPct val="100000"/>
              </a:lnSpc>
              <a:buClr>
                <a:srgbClr val="064B7C"/>
              </a:buClr>
              <a:buSzPct val="150000"/>
              <a:defRPr/>
            </a:pPr>
            <a:r>
              <a:rPr lang="en-AU" altLang="en-US" sz="1150" dirty="0">
                <a:solidFill>
                  <a:schemeClr val="tx2">
                    <a:lumMod val="50000"/>
                  </a:schemeClr>
                </a:solidFill>
                <a:latin typeface="Arial" panose="020B0604020202020204" pitchFamily="34" charset="0"/>
                <a:cs typeface="Arial" panose="020B0604020202020204" pitchFamily="34" charset="0"/>
              </a:rPr>
              <a:t>Are well established and fully experienced in the Strata industry</a:t>
            </a:r>
          </a:p>
          <a:p>
            <a:pPr>
              <a:lnSpc>
                <a:spcPct val="100000"/>
              </a:lnSpc>
              <a:buClr>
                <a:srgbClr val="064B7C"/>
              </a:buClr>
              <a:buSzPct val="150000"/>
              <a:defRPr/>
            </a:pPr>
            <a:r>
              <a:rPr lang="en-AU" altLang="en-US" sz="1150" dirty="0">
                <a:solidFill>
                  <a:schemeClr val="tx2">
                    <a:lumMod val="50000"/>
                  </a:schemeClr>
                </a:solidFill>
                <a:latin typeface="Arial" panose="020B0604020202020204" pitchFamily="34" charset="0"/>
                <a:cs typeface="Arial" panose="020B0604020202020204" pitchFamily="34" charset="0"/>
              </a:rPr>
              <a:t>Specialise in the type of works required i.e. multi-story buildings, abseiling, scaffolding, remedial repairs, quality interiors, colour consultants, etc</a:t>
            </a:r>
          </a:p>
          <a:p>
            <a:pPr>
              <a:lnSpc>
                <a:spcPct val="100000"/>
              </a:lnSpc>
              <a:buClr>
                <a:srgbClr val="064B7C"/>
              </a:buClr>
              <a:buSzPct val="150000"/>
              <a:defRPr/>
            </a:pPr>
            <a:r>
              <a:rPr lang="en-AU" altLang="en-US" sz="1150" dirty="0">
                <a:solidFill>
                  <a:schemeClr val="tx2">
                    <a:lumMod val="50000"/>
                  </a:schemeClr>
                </a:solidFill>
                <a:latin typeface="Arial" panose="020B0604020202020204" pitchFamily="34" charset="0"/>
                <a:cs typeface="Arial" panose="020B0604020202020204" pitchFamily="34" charset="0"/>
              </a:rPr>
              <a:t>Always check a company has accreditations, license, ABN, insurances and testimonials plus call any references you can</a:t>
            </a:r>
          </a:p>
          <a:p>
            <a:pPr>
              <a:lnSpc>
                <a:spcPct val="100000"/>
              </a:lnSpc>
              <a:buClr>
                <a:srgbClr val="064B7C"/>
              </a:buClr>
              <a:buSzPct val="150000"/>
              <a:defRPr/>
            </a:pPr>
            <a:r>
              <a:rPr lang="en-AU" altLang="en-US" sz="1150" dirty="0">
                <a:solidFill>
                  <a:schemeClr val="tx2">
                    <a:lumMod val="50000"/>
                  </a:schemeClr>
                </a:solidFill>
                <a:latin typeface="Arial" panose="020B0604020202020204" pitchFamily="34" charset="0"/>
                <a:cs typeface="Arial" panose="020B0604020202020204" pitchFamily="34" charset="0"/>
              </a:rPr>
              <a:t>Check with industry associations such as Master Painters NSW Dulux Accredited for reputable painters</a:t>
            </a:r>
          </a:p>
        </p:txBody>
      </p:sp>
      <p:sp>
        <p:nvSpPr>
          <p:cNvPr id="3" name="Oval 2">
            <a:extLst>
              <a:ext uri="{FF2B5EF4-FFF2-40B4-BE49-F238E27FC236}">
                <a16:creationId xmlns:a16="http://schemas.microsoft.com/office/drawing/2014/main" id="{CB5DAA80-C299-164D-A1EC-494CF03CF9A5}"/>
              </a:ext>
            </a:extLst>
          </p:cNvPr>
          <p:cNvSpPr/>
          <p:nvPr/>
        </p:nvSpPr>
        <p:spPr>
          <a:xfrm>
            <a:off x="236342" y="996808"/>
            <a:ext cx="905131" cy="90513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22092A5-2761-9F4C-92C2-F38FE65A0F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8551" y="1292433"/>
            <a:ext cx="777153" cy="358719"/>
          </a:xfrm>
          <a:prstGeom prst="rect">
            <a:avLst/>
          </a:prstGeom>
          <a:noFill/>
          <a:ln>
            <a:noFill/>
          </a:ln>
        </p:spPr>
      </p:pic>
      <p:cxnSp>
        <p:nvCxnSpPr>
          <p:cNvPr id="49" name="Straight Connector 48">
            <a:extLst>
              <a:ext uri="{FF2B5EF4-FFF2-40B4-BE49-F238E27FC236}">
                <a16:creationId xmlns:a16="http://schemas.microsoft.com/office/drawing/2014/main" id="{AA6C4305-EA9A-3941-9BCF-E623562A84A7}"/>
              </a:ext>
            </a:extLst>
          </p:cNvPr>
          <p:cNvCxnSpPr>
            <a:cxnSpLocks/>
          </p:cNvCxnSpPr>
          <p:nvPr/>
        </p:nvCxnSpPr>
        <p:spPr>
          <a:xfrm>
            <a:off x="8772011" y="1177082"/>
            <a:ext cx="0" cy="30218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3D2F7450-C530-7C47-8F40-FF8C7966C390}"/>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1" name="Oval 50">
            <a:extLst>
              <a:ext uri="{FF2B5EF4-FFF2-40B4-BE49-F238E27FC236}">
                <a16:creationId xmlns:a16="http://schemas.microsoft.com/office/drawing/2014/main" id="{8D3E9508-0C06-7C42-BC07-B0743718F19B}"/>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2" name="Oval 51">
            <a:extLst>
              <a:ext uri="{FF2B5EF4-FFF2-40B4-BE49-F238E27FC236}">
                <a16:creationId xmlns:a16="http://schemas.microsoft.com/office/drawing/2014/main" id="{4052B48F-4595-DE40-A679-C0E73DA36D56}"/>
              </a:ext>
            </a:extLst>
          </p:cNvPr>
          <p:cNvSpPr/>
          <p:nvPr/>
        </p:nvSpPr>
        <p:spPr>
          <a:xfrm>
            <a:off x="8623327" y="192632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3" name="Oval 52">
            <a:extLst>
              <a:ext uri="{FF2B5EF4-FFF2-40B4-BE49-F238E27FC236}">
                <a16:creationId xmlns:a16="http://schemas.microsoft.com/office/drawing/2014/main" id="{88183BC5-76A3-3F4B-895E-1CCE256715C0}"/>
              </a:ext>
            </a:extLst>
          </p:cNvPr>
          <p:cNvSpPr/>
          <p:nvPr/>
        </p:nvSpPr>
        <p:spPr>
          <a:xfrm>
            <a:off x="8623328" y="2346522"/>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4" name="Oval 53">
            <a:extLst>
              <a:ext uri="{FF2B5EF4-FFF2-40B4-BE49-F238E27FC236}">
                <a16:creationId xmlns:a16="http://schemas.microsoft.com/office/drawing/2014/main" id="{F1A0E9BD-DE14-4640-9F42-BA02DB19FD21}"/>
              </a:ext>
            </a:extLst>
          </p:cNvPr>
          <p:cNvSpPr/>
          <p:nvPr/>
        </p:nvSpPr>
        <p:spPr>
          <a:xfrm>
            <a:off x="8623326" y="2766720"/>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5" name="Oval 54">
            <a:extLst>
              <a:ext uri="{FF2B5EF4-FFF2-40B4-BE49-F238E27FC236}">
                <a16:creationId xmlns:a16="http://schemas.microsoft.com/office/drawing/2014/main" id="{E32EB4A3-F271-194C-BFEF-4A6374C92504}"/>
              </a:ext>
            </a:extLst>
          </p:cNvPr>
          <p:cNvSpPr/>
          <p:nvPr/>
        </p:nvSpPr>
        <p:spPr>
          <a:xfrm>
            <a:off x="8615892" y="3186918"/>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6" name="Oval 55">
            <a:extLst>
              <a:ext uri="{FF2B5EF4-FFF2-40B4-BE49-F238E27FC236}">
                <a16:creationId xmlns:a16="http://schemas.microsoft.com/office/drawing/2014/main" id="{854FC251-6545-5347-8C6D-B053DB1C1B9E}"/>
              </a:ext>
            </a:extLst>
          </p:cNvPr>
          <p:cNvSpPr/>
          <p:nvPr/>
        </p:nvSpPr>
        <p:spPr>
          <a:xfrm>
            <a:off x="8615891" y="360711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7" name="Oval 56">
            <a:extLst>
              <a:ext uri="{FF2B5EF4-FFF2-40B4-BE49-F238E27FC236}">
                <a16:creationId xmlns:a16="http://schemas.microsoft.com/office/drawing/2014/main" id="{244E61D3-CEAD-2743-894E-F43603193292}"/>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Tree>
    <p:extLst>
      <p:ext uri="{BB962C8B-B14F-4D97-AF65-F5344CB8AC3E}">
        <p14:creationId xmlns:p14="http://schemas.microsoft.com/office/powerpoint/2010/main" val="397948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E5994E-9862-EA4F-B30E-DCC5134C1A17}"/>
              </a:ext>
            </a:extLst>
          </p:cNvPr>
          <p:cNvSpPr txBox="1">
            <a:spLocks/>
          </p:cNvSpPr>
          <p:nvPr/>
        </p:nvSpPr>
        <p:spPr>
          <a:xfrm>
            <a:off x="2354596" y="536174"/>
            <a:ext cx="4434807" cy="380080"/>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What to look out for when sourcing</a:t>
            </a:r>
            <a:endParaRPr lang="en-US" sz="1800" dirty="0">
              <a:ln w="0"/>
              <a:solidFill>
                <a:srgbClr val="14477B"/>
              </a:solidFill>
              <a:ea typeface="+mj-ea"/>
            </a:endParaRPr>
          </a:p>
        </p:txBody>
      </p:sp>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sp>
        <p:nvSpPr>
          <p:cNvPr id="35" name="Rectangle 4">
            <a:extLst>
              <a:ext uri="{FF2B5EF4-FFF2-40B4-BE49-F238E27FC236}">
                <a16:creationId xmlns:a16="http://schemas.microsoft.com/office/drawing/2014/main" id="{4DFA4487-C405-C34C-8945-6EE0214F8198}"/>
              </a:ext>
            </a:extLst>
          </p:cNvPr>
          <p:cNvSpPr>
            <a:spLocks noChangeArrowheads="1"/>
          </p:cNvSpPr>
          <p:nvPr/>
        </p:nvSpPr>
        <p:spPr bwMode="auto">
          <a:xfrm>
            <a:off x="3225603" y="1200212"/>
            <a:ext cx="4728630" cy="184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Clr>
                <a:srgbClr val="064B7C"/>
              </a:buClr>
              <a:buSzPct val="150000"/>
              <a:buNone/>
              <a:defRPr/>
            </a:pPr>
            <a:r>
              <a:rPr lang="en-AU" altLang="en-US" sz="1150" b="1" dirty="0">
                <a:solidFill>
                  <a:srgbClr val="003C6D"/>
                </a:solidFill>
                <a:latin typeface="Arial" panose="020B0604020202020204" pitchFamily="34" charset="0"/>
                <a:cs typeface="Arial" panose="020B0604020202020204" pitchFamily="34" charset="0"/>
              </a:rPr>
              <a:t>Short cuts to look out for?</a:t>
            </a:r>
          </a:p>
          <a:p>
            <a:pPr>
              <a:lnSpc>
                <a:spcPct val="100000"/>
              </a:lnSpc>
              <a:buClr>
                <a:srgbClr val="064B7C"/>
              </a:buClr>
              <a:buSzPct val="150000"/>
              <a:defRPr/>
            </a:pPr>
            <a:r>
              <a:rPr lang="en-AU" altLang="en-US" sz="1150" dirty="0">
                <a:solidFill>
                  <a:schemeClr val="tx2">
                    <a:lumMod val="50000"/>
                  </a:schemeClr>
                </a:solidFill>
                <a:latin typeface="Arial" panose="020B0604020202020204" pitchFamily="34" charset="0"/>
                <a:cs typeface="Arial" panose="020B0604020202020204" pitchFamily="34" charset="0"/>
              </a:rPr>
              <a:t>Cheaper brands of paints</a:t>
            </a:r>
          </a:p>
          <a:p>
            <a:pPr>
              <a:lnSpc>
                <a:spcPct val="100000"/>
              </a:lnSpc>
              <a:buClr>
                <a:srgbClr val="064B7C"/>
              </a:buClr>
              <a:buSzPct val="150000"/>
              <a:defRPr/>
            </a:pPr>
            <a:r>
              <a:rPr lang="en-AU" altLang="en-US" sz="1150" dirty="0">
                <a:solidFill>
                  <a:schemeClr val="tx2">
                    <a:lumMod val="50000"/>
                  </a:schemeClr>
                </a:solidFill>
                <a:latin typeface="Arial" panose="020B0604020202020204" pitchFamily="34" charset="0"/>
                <a:cs typeface="Arial" panose="020B0604020202020204" pitchFamily="34" charset="0"/>
              </a:rPr>
              <a:t>Preparation levels (ask for hold points to show preparation is carried out i.e. washing down, sanding certain areas, applying undercoats, etc)</a:t>
            </a:r>
          </a:p>
          <a:p>
            <a:pPr>
              <a:lnSpc>
                <a:spcPct val="100000"/>
              </a:lnSpc>
              <a:buClr>
                <a:srgbClr val="064B7C"/>
              </a:buClr>
              <a:buSzPct val="150000"/>
              <a:defRPr/>
            </a:pPr>
            <a:r>
              <a:rPr lang="en-AU" altLang="en-US" sz="1150" dirty="0">
                <a:solidFill>
                  <a:schemeClr val="tx2">
                    <a:lumMod val="50000"/>
                  </a:schemeClr>
                </a:solidFill>
                <a:latin typeface="Arial" panose="020B0604020202020204" pitchFamily="34" charset="0"/>
                <a:cs typeface="Arial" panose="020B0604020202020204" pitchFamily="34" charset="0"/>
              </a:rPr>
              <a:t>Paint film thickness levels</a:t>
            </a:r>
          </a:p>
          <a:p>
            <a:pPr>
              <a:lnSpc>
                <a:spcPct val="100000"/>
              </a:lnSpc>
              <a:buClr>
                <a:srgbClr val="064B7C"/>
              </a:buClr>
              <a:buSzPct val="150000"/>
              <a:defRPr/>
            </a:pPr>
            <a:r>
              <a:rPr lang="en-AU" altLang="en-US" sz="1150" dirty="0">
                <a:solidFill>
                  <a:schemeClr val="tx2">
                    <a:lumMod val="50000"/>
                  </a:schemeClr>
                </a:solidFill>
                <a:latin typeface="Arial" panose="020B0604020202020204" pitchFamily="34" charset="0"/>
                <a:cs typeface="Arial" panose="020B0604020202020204" pitchFamily="34" charset="0"/>
              </a:rPr>
              <a:t>WHS shortcuts</a:t>
            </a:r>
          </a:p>
        </p:txBody>
      </p:sp>
      <p:sp>
        <p:nvSpPr>
          <p:cNvPr id="36" name="Rounded Rectangle 35">
            <a:extLst>
              <a:ext uri="{FF2B5EF4-FFF2-40B4-BE49-F238E27FC236}">
                <a16:creationId xmlns:a16="http://schemas.microsoft.com/office/drawing/2014/main" id="{3E2FE3A8-54DE-E645-8F2A-1FB6809DA824}"/>
              </a:ext>
            </a:extLst>
          </p:cNvPr>
          <p:cNvSpPr/>
          <p:nvPr/>
        </p:nvSpPr>
        <p:spPr>
          <a:xfrm>
            <a:off x="3771942" y="3070358"/>
            <a:ext cx="167881" cy="167881"/>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46DC39A7-F25D-5A4A-B746-F5E54C4F9E6C}"/>
              </a:ext>
            </a:extLst>
          </p:cNvPr>
          <p:cNvSpPr/>
          <p:nvPr/>
        </p:nvSpPr>
        <p:spPr>
          <a:xfrm>
            <a:off x="3776259" y="3300435"/>
            <a:ext cx="167881" cy="167881"/>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6F429DD4-8EBA-F54C-8649-EBB61DD0FB48}"/>
              </a:ext>
            </a:extLst>
          </p:cNvPr>
          <p:cNvSpPr/>
          <p:nvPr/>
        </p:nvSpPr>
        <p:spPr>
          <a:xfrm>
            <a:off x="3780576" y="3530512"/>
            <a:ext cx="167881" cy="167881"/>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44079537-8ADD-7644-A37B-5D808ACA70F6}"/>
              </a:ext>
            </a:extLst>
          </p:cNvPr>
          <p:cNvSpPr/>
          <p:nvPr/>
        </p:nvSpPr>
        <p:spPr>
          <a:xfrm>
            <a:off x="3780575" y="3760589"/>
            <a:ext cx="167881" cy="167881"/>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BEBBB8DB-42AB-644A-88B9-35D6B76D6575}"/>
              </a:ext>
            </a:extLst>
          </p:cNvPr>
          <p:cNvSpPr/>
          <p:nvPr/>
        </p:nvSpPr>
        <p:spPr>
          <a:xfrm>
            <a:off x="3780575" y="3995477"/>
            <a:ext cx="167881" cy="167881"/>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
            <a:extLst>
              <a:ext uri="{FF2B5EF4-FFF2-40B4-BE49-F238E27FC236}">
                <a16:creationId xmlns:a16="http://schemas.microsoft.com/office/drawing/2014/main" id="{B88AB040-C924-1144-BA8C-DC77D64E811F}"/>
              </a:ext>
            </a:extLst>
          </p:cNvPr>
          <p:cNvSpPr>
            <a:spLocks noChangeArrowheads="1"/>
          </p:cNvSpPr>
          <p:nvPr/>
        </p:nvSpPr>
        <p:spPr bwMode="auto">
          <a:xfrm>
            <a:off x="3996270" y="3029159"/>
            <a:ext cx="47286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Clr>
                <a:srgbClr val="064B7C"/>
              </a:buClr>
              <a:buSzPct val="150000"/>
              <a:buNone/>
              <a:defRPr/>
            </a:pPr>
            <a:r>
              <a:rPr lang="en-AU" altLang="en-US" sz="1000" dirty="0">
                <a:solidFill>
                  <a:schemeClr val="tx2">
                    <a:lumMod val="50000"/>
                  </a:schemeClr>
                </a:solidFill>
                <a:latin typeface="Arial" panose="020B0604020202020204" pitchFamily="34" charset="0"/>
                <a:cs typeface="Arial" panose="020B0604020202020204" pitchFamily="34" charset="0"/>
              </a:rPr>
              <a:t>License</a:t>
            </a:r>
          </a:p>
        </p:txBody>
      </p:sp>
      <p:sp>
        <p:nvSpPr>
          <p:cNvPr id="43" name="Rectangle 4">
            <a:extLst>
              <a:ext uri="{FF2B5EF4-FFF2-40B4-BE49-F238E27FC236}">
                <a16:creationId xmlns:a16="http://schemas.microsoft.com/office/drawing/2014/main" id="{E9A560E9-02E7-874E-AA9E-F3F0F80361F9}"/>
              </a:ext>
            </a:extLst>
          </p:cNvPr>
          <p:cNvSpPr>
            <a:spLocks noChangeArrowheads="1"/>
          </p:cNvSpPr>
          <p:nvPr/>
        </p:nvSpPr>
        <p:spPr bwMode="auto">
          <a:xfrm>
            <a:off x="3999541" y="3266956"/>
            <a:ext cx="47286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Clr>
                <a:srgbClr val="064B7C"/>
              </a:buClr>
              <a:buSzPct val="150000"/>
              <a:buNone/>
              <a:defRPr/>
            </a:pPr>
            <a:r>
              <a:rPr lang="en-AU" altLang="en-US" sz="1000" dirty="0">
                <a:solidFill>
                  <a:schemeClr val="tx2">
                    <a:lumMod val="50000"/>
                  </a:schemeClr>
                </a:solidFill>
                <a:latin typeface="Arial" panose="020B0604020202020204" pitchFamily="34" charset="0"/>
                <a:cs typeface="Arial" panose="020B0604020202020204" pitchFamily="34" charset="0"/>
              </a:rPr>
              <a:t>Public Liability Insurance</a:t>
            </a:r>
          </a:p>
        </p:txBody>
      </p:sp>
      <p:sp>
        <p:nvSpPr>
          <p:cNvPr id="44" name="Rectangle 4">
            <a:extLst>
              <a:ext uri="{FF2B5EF4-FFF2-40B4-BE49-F238E27FC236}">
                <a16:creationId xmlns:a16="http://schemas.microsoft.com/office/drawing/2014/main" id="{7F4DC903-8F1B-CD4B-8A67-0146263D55BF}"/>
              </a:ext>
            </a:extLst>
          </p:cNvPr>
          <p:cNvSpPr>
            <a:spLocks noChangeArrowheads="1"/>
          </p:cNvSpPr>
          <p:nvPr/>
        </p:nvSpPr>
        <p:spPr bwMode="auto">
          <a:xfrm>
            <a:off x="3992297" y="3498065"/>
            <a:ext cx="47286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Clr>
                <a:srgbClr val="064B7C"/>
              </a:buClr>
              <a:buSzPct val="150000"/>
              <a:buNone/>
              <a:defRPr/>
            </a:pPr>
            <a:r>
              <a:rPr lang="en-AU" altLang="en-US" sz="1000" dirty="0">
                <a:solidFill>
                  <a:schemeClr val="tx2">
                    <a:lumMod val="50000"/>
                  </a:schemeClr>
                </a:solidFill>
                <a:latin typeface="Arial" panose="020B0604020202020204" pitchFamily="34" charset="0"/>
                <a:cs typeface="Arial" panose="020B0604020202020204" pitchFamily="34" charset="0"/>
              </a:rPr>
              <a:t>Workers Comp Insurance</a:t>
            </a:r>
          </a:p>
        </p:txBody>
      </p:sp>
      <p:sp>
        <p:nvSpPr>
          <p:cNvPr id="45" name="Rectangle 4">
            <a:extLst>
              <a:ext uri="{FF2B5EF4-FFF2-40B4-BE49-F238E27FC236}">
                <a16:creationId xmlns:a16="http://schemas.microsoft.com/office/drawing/2014/main" id="{D8BB452F-AC94-914E-B303-3101E6E58354}"/>
              </a:ext>
            </a:extLst>
          </p:cNvPr>
          <p:cNvSpPr>
            <a:spLocks noChangeArrowheads="1"/>
          </p:cNvSpPr>
          <p:nvPr/>
        </p:nvSpPr>
        <p:spPr bwMode="auto">
          <a:xfrm>
            <a:off x="3992296" y="3721418"/>
            <a:ext cx="47286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Clr>
                <a:srgbClr val="064B7C"/>
              </a:buClr>
              <a:buSzPct val="150000"/>
              <a:buNone/>
              <a:defRPr/>
            </a:pPr>
            <a:r>
              <a:rPr lang="en-AU" altLang="en-US" sz="1000" dirty="0">
                <a:solidFill>
                  <a:schemeClr val="tx2">
                    <a:lumMod val="50000"/>
                  </a:schemeClr>
                </a:solidFill>
                <a:latin typeface="Arial" panose="020B0604020202020204" pitchFamily="34" charset="0"/>
                <a:cs typeface="Arial" panose="020B0604020202020204" pitchFamily="34" charset="0"/>
              </a:rPr>
              <a:t>Home building compensation scheme (jobs over $20,000)</a:t>
            </a:r>
          </a:p>
        </p:txBody>
      </p:sp>
      <p:sp>
        <p:nvSpPr>
          <p:cNvPr id="46" name="Rectangle 4">
            <a:extLst>
              <a:ext uri="{FF2B5EF4-FFF2-40B4-BE49-F238E27FC236}">
                <a16:creationId xmlns:a16="http://schemas.microsoft.com/office/drawing/2014/main" id="{A39710D8-FA57-EB45-A37C-706BD42EA515}"/>
              </a:ext>
            </a:extLst>
          </p:cNvPr>
          <p:cNvSpPr>
            <a:spLocks noChangeArrowheads="1"/>
          </p:cNvSpPr>
          <p:nvPr/>
        </p:nvSpPr>
        <p:spPr bwMode="auto">
          <a:xfrm>
            <a:off x="3992295" y="3959215"/>
            <a:ext cx="47286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Clr>
                <a:srgbClr val="064B7C"/>
              </a:buClr>
              <a:buSzPct val="150000"/>
              <a:buNone/>
              <a:defRPr/>
            </a:pPr>
            <a:r>
              <a:rPr lang="en-AU" altLang="en-US" sz="1000" dirty="0">
                <a:solidFill>
                  <a:schemeClr val="tx2">
                    <a:lumMod val="50000"/>
                  </a:schemeClr>
                </a:solidFill>
                <a:latin typeface="Arial" panose="020B0604020202020204" pitchFamily="34" charset="0"/>
                <a:cs typeface="Arial" panose="020B0604020202020204" pitchFamily="34" charset="0"/>
              </a:rPr>
              <a:t>SWMS along with a risk assessment</a:t>
            </a:r>
          </a:p>
        </p:txBody>
      </p:sp>
      <p:sp>
        <p:nvSpPr>
          <p:cNvPr id="47" name="Oval 46">
            <a:extLst>
              <a:ext uri="{FF2B5EF4-FFF2-40B4-BE49-F238E27FC236}">
                <a16:creationId xmlns:a16="http://schemas.microsoft.com/office/drawing/2014/main" id="{5645E327-9132-5642-84A2-F3049B06E289}"/>
              </a:ext>
            </a:extLst>
          </p:cNvPr>
          <p:cNvSpPr/>
          <p:nvPr/>
        </p:nvSpPr>
        <p:spPr>
          <a:xfrm rot="21232570">
            <a:off x="202380" y="1312956"/>
            <a:ext cx="2861050" cy="2861050"/>
          </a:xfrm>
          <a:prstGeom prst="ellipse">
            <a:avLst/>
          </a:prstGeom>
          <a:solidFill>
            <a:srgbClr val="003C6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E8A586B-3D9B-C340-B8F0-0895E217B499}"/>
              </a:ext>
            </a:extLst>
          </p:cNvPr>
          <p:cNvSpPr/>
          <p:nvPr/>
        </p:nvSpPr>
        <p:spPr>
          <a:xfrm rot="21232570">
            <a:off x="366456" y="1727251"/>
            <a:ext cx="2508381" cy="1877437"/>
          </a:xfrm>
          <a:prstGeom prst="rect">
            <a:avLst/>
          </a:prstGeom>
        </p:spPr>
        <p:txBody>
          <a:bodyPr wrap="square">
            <a:spAutoFit/>
          </a:bodyPr>
          <a:lstStyle/>
          <a:p>
            <a:pPr lvl="0" algn="ctr" defTabSz="457200" eaLnBrk="0" fontAlgn="base" hangingPunct="0">
              <a:spcBef>
                <a:spcPct val="0"/>
              </a:spcBef>
              <a:spcAft>
                <a:spcPct val="0"/>
              </a:spcAft>
            </a:pPr>
            <a:r>
              <a:rPr lang="en-AU" altLang="en-US" sz="1400" b="1" dirty="0">
                <a:solidFill>
                  <a:schemeClr val="bg1"/>
                </a:solidFill>
                <a:latin typeface="Arial" panose="020B0604020202020204" pitchFamily="34" charset="0"/>
                <a:ea typeface="MS PGothic" panose="020B0600070205080204" pitchFamily="34" charset="-128"/>
                <a:cs typeface="Arial" panose="020B0604020202020204" pitchFamily="34" charset="0"/>
              </a:rPr>
              <a:t>TIP!</a:t>
            </a:r>
          </a:p>
          <a:p>
            <a:pPr lvl="0" algn="ctr" defTabSz="457200" eaLnBrk="0" fontAlgn="base" hangingPunct="0">
              <a:spcBef>
                <a:spcPct val="0"/>
              </a:spcBef>
              <a:spcAft>
                <a:spcPct val="0"/>
              </a:spcAft>
            </a:pPr>
            <a:endParaRPr lang="en-AU" altLang="en-US" sz="1200" b="1"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lvl="0" algn="ctr" defTabSz="457200" eaLnBrk="0" fontAlgn="base" hangingPunct="0">
              <a:spcBef>
                <a:spcPct val="0"/>
              </a:spcBef>
              <a:spcAft>
                <a:spcPct val="0"/>
              </a:spcAft>
            </a:pPr>
            <a:r>
              <a:rPr lang="en-AU" altLang="en-US" sz="1000" dirty="0">
                <a:solidFill>
                  <a:schemeClr val="bg1"/>
                </a:solidFill>
                <a:latin typeface="Arial" panose="020B0604020202020204" pitchFamily="34" charset="0"/>
                <a:ea typeface="MS PGothic" panose="020B0600070205080204" pitchFamily="34" charset="-128"/>
                <a:cs typeface="Arial" panose="020B0604020202020204" pitchFamily="34" charset="0"/>
              </a:rPr>
              <a:t>Always get a schedule of costs listed with the quotation from the Contractors. i.e. day rate per painter, m2 rate for render repair, scaffold cost per day etc.</a:t>
            </a:r>
          </a:p>
          <a:p>
            <a:pPr lvl="0" algn="ctr" defTabSz="457200" eaLnBrk="0" fontAlgn="base" hangingPunct="0">
              <a:spcBef>
                <a:spcPct val="0"/>
              </a:spcBef>
              <a:spcAft>
                <a:spcPct val="0"/>
              </a:spcAft>
            </a:pPr>
            <a:endParaRPr lang="en-AU" altLang="en-US" sz="10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lvl="0" algn="ctr" defTabSz="457200" eaLnBrk="0" fontAlgn="base" hangingPunct="0">
              <a:spcBef>
                <a:spcPct val="0"/>
              </a:spcBef>
              <a:spcAft>
                <a:spcPct val="0"/>
              </a:spcAft>
            </a:pPr>
            <a:r>
              <a:rPr lang="en-AU" altLang="en-US" sz="1000" dirty="0">
                <a:solidFill>
                  <a:schemeClr val="bg1"/>
                </a:solidFill>
                <a:latin typeface="Arial" panose="020B0604020202020204" pitchFamily="34" charset="0"/>
                <a:ea typeface="MS PGothic" panose="020B0600070205080204" pitchFamily="34" charset="-128"/>
                <a:cs typeface="Arial" panose="020B0604020202020204" pitchFamily="34" charset="0"/>
              </a:rPr>
              <a:t>There-fore if variations occur during the project you will have a good idea of costings and will not be locked into </a:t>
            </a:r>
            <a:br>
              <a:rPr lang="en-AU" altLang="en-US" sz="1000" dirty="0">
                <a:solidFill>
                  <a:schemeClr val="bg1"/>
                </a:solidFill>
                <a:latin typeface="Arial" panose="020B0604020202020204" pitchFamily="34" charset="0"/>
                <a:ea typeface="MS PGothic" panose="020B0600070205080204" pitchFamily="34" charset="-128"/>
                <a:cs typeface="Arial" panose="020B0604020202020204" pitchFamily="34" charset="0"/>
              </a:rPr>
            </a:br>
            <a:r>
              <a:rPr lang="en-AU" altLang="en-US" sz="1000" dirty="0">
                <a:solidFill>
                  <a:schemeClr val="bg1"/>
                </a:solidFill>
                <a:latin typeface="Arial" panose="020B0604020202020204" pitchFamily="34" charset="0"/>
                <a:ea typeface="MS PGothic" panose="020B0600070205080204" pitchFamily="34" charset="-128"/>
                <a:cs typeface="Arial" panose="020B0604020202020204" pitchFamily="34" charset="0"/>
              </a:rPr>
              <a:t>dis-proportionate amounts for repairs</a:t>
            </a:r>
            <a:endParaRPr lang="en-AU" sz="1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52D286E-995A-2B41-AFF9-1089BAB5D615}"/>
              </a:ext>
            </a:extLst>
          </p:cNvPr>
          <p:cNvCxnSpPr>
            <a:cxnSpLocks/>
            <a:endCxn id="59" idx="4"/>
          </p:cNvCxnSpPr>
          <p:nvPr/>
        </p:nvCxnSpPr>
        <p:spPr>
          <a:xfrm flipH="1">
            <a:off x="8772008" y="1177082"/>
            <a:ext cx="4" cy="316246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F0154938-5888-BF4A-B273-4039DEE07E92}"/>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3" name="Oval 52">
            <a:extLst>
              <a:ext uri="{FF2B5EF4-FFF2-40B4-BE49-F238E27FC236}">
                <a16:creationId xmlns:a16="http://schemas.microsoft.com/office/drawing/2014/main" id="{799D7EDA-0FC4-2A4F-9786-38259BD796E8}"/>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4" name="Oval 53">
            <a:extLst>
              <a:ext uri="{FF2B5EF4-FFF2-40B4-BE49-F238E27FC236}">
                <a16:creationId xmlns:a16="http://schemas.microsoft.com/office/drawing/2014/main" id="{5D078DC4-8A8D-344F-A282-099555E4F10A}"/>
              </a:ext>
            </a:extLst>
          </p:cNvPr>
          <p:cNvSpPr/>
          <p:nvPr/>
        </p:nvSpPr>
        <p:spPr>
          <a:xfrm>
            <a:off x="8623327" y="192632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5" name="Oval 54">
            <a:extLst>
              <a:ext uri="{FF2B5EF4-FFF2-40B4-BE49-F238E27FC236}">
                <a16:creationId xmlns:a16="http://schemas.microsoft.com/office/drawing/2014/main" id="{FD1E48EC-2330-654F-8584-907411C42025}"/>
              </a:ext>
            </a:extLst>
          </p:cNvPr>
          <p:cNvSpPr/>
          <p:nvPr/>
        </p:nvSpPr>
        <p:spPr>
          <a:xfrm>
            <a:off x="8623328" y="2346522"/>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6" name="Oval 55">
            <a:extLst>
              <a:ext uri="{FF2B5EF4-FFF2-40B4-BE49-F238E27FC236}">
                <a16:creationId xmlns:a16="http://schemas.microsoft.com/office/drawing/2014/main" id="{88FA2B5B-1DE4-1141-BA88-7A2F03E7F5D1}"/>
              </a:ext>
            </a:extLst>
          </p:cNvPr>
          <p:cNvSpPr/>
          <p:nvPr/>
        </p:nvSpPr>
        <p:spPr>
          <a:xfrm>
            <a:off x="8623326" y="2766720"/>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7" name="Oval 56">
            <a:extLst>
              <a:ext uri="{FF2B5EF4-FFF2-40B4-BE49-F238E27FC236}">
                <a16:creationId xmlns:a16="http://schemas.microsoft.com/office/drawing/2014/main" id="{E3A23952-6839-7544-8A8A-A924E8AF0F12}"/>
              </a:ext>
            </a:extLst>
          </p:cNvPr>
          <p:cNvSpPr/>
          <p:nvPr/>
        </p:nvSpPr>
        <p:spPr>
          <a:xfrm>
            <a:off x="8615892" y="3186918"/>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8" name="Oval 57">
            <a:extLst>
              <a:ext uri="{FF2B5EF4-FFF2-40B4-BE49-F238E27FC236}">
                <a16:creationId xmlns:a16="http://schemas.microsoft.com/office/drawing/2014/main" id="{25415C79-FA33-F54A-ACE9-3A655DABFA63}"/>
              </a:ext>
            </a:extLst>
          </p:cNvPr>
          <p:cNvSpPr/>
          <p:nvPr/>
        </p:nvSpPr>
        <p:spPr>
          <a:xfrm>
            <a:off x="8615891" y="360711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9" name="Oval 58">
            <a:extLst>
              <a:ext uri="{FF2B5EF4-FFF2-40B4-BE49-F238E27FC236}">
                <a16:creationId xmlns:a16="http://schemas.microsoft.com/office/drawing/2014/main" id="{D74893CF-1CA8-4544-96BB-4A8B7E47DE79}"/>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Tree>
    <p:extLst>
      <p:ext uri="{BB962C8B-B14F-4D97-AF65-F5344CB8AC3E}">
        <p14:creationId xmlns:p14="http://schemas.microsoft.com/office/powerpoint/2010/main" val="17973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2" grpId="0"/>
      <p:bldP spid="43" grpId="0"/>
      <p:bldP spid="44" grpId="0"/>
      <p:bldP spid="45" grpId="0"/>
      <p:bldP spid="46" grpId="0"/>
      <p:bldP spid="47" grpId="0" animBg="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cxnSp>
        <p:nvCxnSpPr>
          <p:cNvPr id="37" name="Straight Connector 36">
            <a:extLst>
              <a:ext uri="{FF2B5EF4-FFF2-40B4-BE49-F238E27FC236}">
                <a16:creationId xmlns:a16="http://schemas.microsoft.com/office/drawing/2014/main" id="{83B75A72-F203-904C-A515-A8D623ECFC3E}"/>
              </a:ext>
            </a:extLst>
          </p:cNvPr>
          <p:cNvCxnSpPr>
            <a:cxnSpLocks/>
          </p:cNvCxnSpPr>
          <p:nvPr/>
        </p:nvCxnSpPr>
        <p:spPr>
          <a:xfrm>
            <a:off x="8772011" y="1177082"/>
            <a:ext cx="0" cy="304551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2CDA104-E0D3-DC47-9EBE-1698ECE07E53}"/>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9" name="Oval 38">
            <a:extLst>
              <a:ext uri="{FF2B5EF4-FFF2-40B4-BE49-F238E27FC236}">
                <a16:creationId xmlns:a16="http://schemas.microsoft.com/office/drawing/2014/main" id="{85FD0BF4-9739-784F-9FE3-3D03EE6C798B}"/>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0" name="Oval 39">
            <a:extLst>
              <a:ext uri="{FF2B5EF4-FFF2-40B4-BE49-F238E27FC236}">
                <a16:creationId xmlns:a16="http://schemas.microsoft.com/office/drawing/2014/main" id="{8DDB1326-211C-6842-BB37-E9A5B5CCF850}"/>
              </a:ext>
            </a:extLst>
          </p:cNvPr>
          <p:cNvSpPr/>
          <p:nvPr/>
        </p:nvSpPr>
        <p:spPr>
          <a:xfrm>
            <a:off x="8623327" y="192632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1" name="Oval 40">
            <a:extLst>
              <a:ext uri="{FF2B5EF4-FFF2-40B4-BE49-F238E27FC236}">
                <a16:creationId xmlns:a16="http://schemas.microsoft.com/office/drawing/2014/main" id="{312A872C-C61A-3B44-8648-B0D75CC70CDE}"/>
              </a:ext>
            </a:extLst>
          </p:cNvPr>
          <p:cNvSpPr/>
          <p:nvPr/>
        </p:nvSpPr>
        <p:spPr>
          <a:xfrm>
            <a:off x="8623328" y="2346522"/>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2" name="Oval 41">
            <a:extLst>
              <a:ext uri="{FF2B5EF4-FFF2-40B4-BE49-F238E27FC236}">
                <a16:creationId xmlns:a16="http://schemas.microsoft.com/office/drawing/2014/main" id="{31D8B880-D128-8347-9F13-5098ADDA4EFF}"/>
              </a:ext>
            </a:extLst>
          </p:cNvPr>
          <p:cNvSpPr/>
          <p:nvPr/>
        </p:nvSpPr>
        <p:spPr>
          <a:xfrm>
            <a:off x="8623326" y="2766720"/>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3" name="Oval 42">
            <a:extLst>
              <a:ext uri="{FF2B5EF4-FFF2-40B4-BE49-F238E27FC236}">
                <a16:creationId xmlns:a16="http://schemas.microsoft.com/office/drawing/2014/main" id="{8C4CBE9D-27F2-9F44-B960-68471921B885}"/>
              </a:ext>
            </a:extLst>
          </p:cNvPr>
          <p:cNvSpPr/>
          <p:nvPr/>
        </p:nvSpPr>
        <p:spPr>
          <a:xfrm>
            <a:off x="8615892" y="318691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4" name="Oval 43">
            <a:extLst>
              <a:ext uri="{FF2B5EF4-FFF2-40B4-BE49-F238E27FC236}">
                <a16:creationId xmlns:a16="http://schemas.microsoft.com/office/drawing/2014/main" id="{4C39D3F7-CD22-C442-95B4-FBB29CB50B49}"/>
              </a:ext>
            </a:extLst>
          </p:cNvPr>
          <p:cNvSpPr/>
          <p:nvPr/>
        </p:nvSpPr>
        <p:spPr>
          <a:xfrm>
            <a:off x="8615891" y="360711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5" name="Oval 44">
            <a:extLst>
              <a:ext uri="{FF2B5EF4-FFF2-40B4-BE49-F238E27FC236}">
                <a16:creationId xmlns:a16="http://schemas.microsoft.com/office/drawing/2014/main" id="{57727909-CA22-D941-BD44-D74F8485E65E}"/>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7" name="Title 1">
            <a:extLst>
              <a:ext uri="{FF2B5EF4-FFF2-40B4-BE49-F238E27FC236}">
                <a16:creationId xmlns:a16="http://schemas.microsoft.com/office/drawing/2014/main" id="{8304B9B8-9647-5A41-B1B1-6874B3D8B6A7}"/>
              </a:ext>
            </a:extLst>
          </p:cNvPr>
          <p:cNvSpPr txBox="1">
            <a:spLocks/>
          </p:cNvSpPr>
          <p:nvPr/>
        </p:nvSpPr>
        <p:spPr>
          <a:xfrm>
            <a:off x="2945535" y="489717"/>
            <a:ext cx="3252930" cy="343957"/>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Compliance Onboarding</a:t>
            </a:r>
            <a:endParaRPr lang="en-US" sz="1800" dirty="0">
              <a:ln w="0"/>
              <a:solidFill>
                <a:srgbClr val="14477B"/>
              </a:solidFill>
              <a:ea typeface="+mj-ea"/>
            </a:endParaRPr>
          </a:p>
        </p:txBody>
      </p:sp>
      <p:sp>
        <p:nvSpPr>
          <p:cNvPr id="18" name="TextBox 17">
            <a:extLst>
              <a:ext uri="{FF2B5EF4-FFF2-40B4-BE49-F238E27FC236}">
                <a16:creationId xmlns:a16="http://schemas.microsoft.com/office/drawing/2014/main" id="{7D82C957-683B-E047-9C50-3C15A6F3C046}"/>
              </a:ext>
            </a:extLst>
          </p:cNvPr>
          <p:cNvSpPr txBox="1"/>
          <p:nvPr/>
        </p:nvSpPr>
        <p:spPr>
          <a:xfrm>
            <a:off x="5493834" y="1174492"/>
            <a:ext cx="184731" cy="369332"/>
          </a:xfrm>
          <a:prstGeom prst="rect">
            <a:avLst/>
          </a:prstGeom>
          <a:noFill/>
        </p:spPr>
        <p:txBody>
          <a:bodyPr wrap="none" rtlCol="0">
            <a:spAutoFit/>
          </a:bodyPr>
          <a:lstStyle/>
          <a:p>
            <a:endParaRPr lang="en-US" dirty="0"/>
          </a:p>
        </p:txBody>
      </p:sp>
      <p:sp>
        <p:nvSpPr>
          <p:cNvPr id="19" name="Rectangle 4">
            <a:extLst>
              <a:ext uri="{FF2B5EF4-FFF2-40B4-BE49-F238E27FC236}">
                <a16:creationId xmlns:a16="http://schemas.microsoft.com/office/drawing/2014/main" id="{23D901B8-93E0-0049-9699-57BAAAACDBE2}"/>
              </a:ext>
            </a:extLst>
          </p:cNvPr>
          <p:cNvSpPr>
            <a:spLocks noChangeArrowheads="1"/>
          </p:cNvSpPr>
          <p:nvPr/>
        </p:nvSpPr>
        <p:spPr bwMode="auto">
          <a:xfrm>
            <a:off x="2110768" y="984568"/>
            <a:ext cx="4922463"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Clr>
                <a:srgbClr val="064B7C"/>
              </a:buClr>
              <a:buSzPct val="150000"/>
              <a:buNone/>
              <a:defRPr/>
            </a:pPr>
            <a:r>
              <a:rPr lang="en-AU" altLang="en-US" sz="1150" dirty="0">
                <a:solidFill>
                  <a:schemeClr val="accent4">
                    <a:lumMod val="50000"/>
                  </a:schemeClr>
                </a:solidFill>
                <a:latin typeface="Arial" panose="020B0604020202020204" pitchFamily="34" charset="0"/>
                <a:cs typeface="Arial" panose="020B0604020202020204" pitchFamily="34" charset="0"/>
              </a:rPr>
              <a:t>Once a contractor has been chosen you will need a copy of the following:</a:t>
            </a:r>
          </a:p>
        </p:txBody>
      </p:sp>
      <p:sp>
        <p:nvSpPr>
          <p:cNvPr id="20" name="Rounded Rectangle 19">
            <a:extLst>
              <a:ext uri="{FF2B5EF4-FFF2-40B4-BE49-F238E27FC236}">
                <a16:creationId xmlns:a16="http://schemas.microsoft.com/office/drawing/2014/main" id="{5D492063-55FF-AD43-920F-B3840B5E5C3F}"/>
              </a:ext>
            </a:extLst>
          </p:cNvPr>
          <p:cNvSpPr/>
          <p:nvPr/>
        </p:nvSpPr>
        <p:spPr>
          <a:xfrm>
            <a:off x="2015133" y="1440885"/>
            <a:ext cx="5242735" cy="2613020"/>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a:extLst>
              <a:ext uri="{FF2B5EF4-FFF2-40B4-BE49-F238E27FC236}">
                <a16:creationId xmlns:a16="http://schemas.microsoft.com/office/drawing/2014/main" id="{F19B9EC7-6C89-DF49-8514-51CB864E08A1}"/>
              </a:ext>
            </a:extLst>
          </p:cNvPr>
          <p:cNvSpPr>
            <a:spLocks noChangeArrowheads="1"/>
          </p:cNvSpPr>
          <p:nvPr/>
        </p:nvSpPr>
        <p:spPr bwMode="auto">
          <a:xfrm>
            <a:off x="2905608" y="1597915"/>
            <a:ext cx="5017226" cy="232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50000"/>
              </a:lnSpc>
              <a:buClr>
                <a:srgbClr val="064B7C"/>
              </a:buClr>
              <a:buSzPct val="150000"/>
              <a:buNone/>
              <a:defRPr/>
            </a:pPr>
            <a:r>
              <a:rPr lang="en-AU" altLang="en-US" sz="1150" dirty="0">
                <a:ln>
                  <a:solidFill>
                    <a:srgbClr val="003C6D"/>
                  </a:solidFill>
                </a:ln>
                <a:solidFill>
                  <a:schemeClr val="accent4">
                    <a:lumMod val="50000"/>
                  </a:schemeClr>
                </a:solidFill>
                <a:latin typeface="Arial" panose="020B0604020202020204" pitchFamily="34" charset="0"/>
                <a:cs typeface="Arial" panose="020B0604020202020204" pitchFamily="34" charset="0"/>
              </a:rPr>
              <a:t>License</a:t>
            </a:r>
          </a:p>
          <a:p>
            <a:pPr marL="0" indent="0">
              <a:lnSpc>
                <a:spcPct val="150000"/>
              </a:lnSpc>
              <a:buClr>
                <a:srgbClr val="064B7C"/>
              </a:buClr>
              <a:buSzPct val="150000"/>
              <a:buNone/>
              <a:defRPr/>
            </a:pPr>
            <a:r>
              <a:rPr lang="en-AU" altLang="en-US" sz="1150" dirty="0">
                <a:ln>
                  <a:solidFill>
                    <a:srgbClr val="003C6D"/>
                  </a:solidFill>
                </a:ln>
                <a:solidFill>
                  <a:schemeClr val="accent4">
                    <a:lumMod val="50000"/>
                  </a:schemeClr>
                </a:solidFill>
                <a:latin typeface="Arial" panose="020B0604020202020204" pitchFamily="34" charset="0"/>
                <a:cs typeface="Arial" panose="020B0604020202020204" pitchFamily="34" charset="0"/>
              </a:rPr>
              <a:t>Public Liability Insurance</a:t>
            </a:r>
          </a:p>
          <a:p>
            <a:pPr marL="0" indent="0">
              <a:lnSpc>
                <a:spcPct val="150000"/>
              </a:lnSpc>
              <a:buClr>
                <a:srgbClr val="064B7C"/>
              </a:buClr>
              <a:buSzPct val="150000"/>
              <a:buNone/>
              <a:defRPr/>
            </a:pPr>
            <a:r>
              <a:rPr lang="en-AU" altLang="en-US" sz="1150" dirty="0">
                <a:ln>
                  <a:solidFill>
                    <a:srgbClr val="003C6D"/>
                  </a:solidFill>
                </a:ln>
                <a:solidFill>
                  <a:schemeClr val="accent4">
                    <a:lumMod val="50000"/>
                  </a:schemeClr>
                </a:solidFill>
                <a:latin typeface="Arial" panose="020B0604020202020204" pitchFamily="34" charset="0"/>
                <a:cs typeface="Arial" panose="020B0604020202020204" pitchFamily="34" charset="0"/>
              </a:rPr>
              <a:t>Workers Comp Insurance</a:t>
            </a:r>
          </a:p>
          <a:p>
            <a:pPr marL="0" indent="0">
              <a:lnSpc>
                <a:spcPct val="150000"/>
              </a:lnSpc>
              <a:buClr>
                <a:srgbClr val="064B7C"/>
              </a:buClr>
              <a:buSzPct val="150000"/>
              <a:buNone/>
              <a:defRPr/>
            </a:pPr>
            <a:r>
              <a:rPr lang="en-AU" altLang="en-US" sz="1150" dirty="0">
                <a:ln>
                  <a:solidFill>
                    <a:srgbClr val="003C6D"/>
                  </a:solidFill>
                </a:ln>
                <a:solidFill>
                  <a:schemeClr val="accent4">
                    <a:lumMod val="50000"/>
                  </a:schemeClr>
                </a:solidFill>
                <a:latin typeface="Arial" panose="020B0604020202020204" pitchFamily="34" charset="0"/>
                <a:cs typeface="Arial" panose="020B0604020202020204" pitchFamily="34" charset="0"/>
              </a:rPr>
              <a:t>Home Building Compensation Scheme (Jobs over $20,000)</a:t>
            </a:r>
          </a:p>
          <a:p>
            <a:pPr marL="0" indent="0">
              <a:lnSpc>
                <a:spcPct val="150000"/>
              </a:lnSpc>
              <a:buClr>
                <a:srgbClr val="064B7C"/>
              </a:buClr>
              <a:buSzPct val="150000"/>
              <a:buNone/>
              <a:defRPr/>
            </a:pPr>
            <a:r>
              <a:rPr lang="en-AU" altLang="en-US" sz="1150" dirty="0">
                <a:ln>
                  <a:solidFill>
                    <a:srgbClr val="003C6D"/>
                  </a:solidFill>
                </a:ln>
                <a:solidFill>
                  <a:schemeClr val="accent4">
                    <a:lumMod val="50000"/>
                  </a:schemeClr>
                </a:solidFill>
                <a:latin typeface="Arial" panose="020B0604020202020204" pitchFamily="34" charset="0"/>
                <a:cs typeface="Arial" panose="020B0604020202020204" pitchFamily="34" charset="0"/>
              </a:rPr>
              <a:t>SWMS along with a Risk Assessment</a:t>
            </a:r>
          </a:p>
          <a:p>
            <a:pPr marL="0" indent="0">
              <a:lnSpc>
                <a:spcPct val="150000"/>
              </a:lnSpc>
              <a:buClr>
                <a:srgbClr val="064B7C"/>
              </a:buClr>
              <a:buSzPct val="150000"/>
              <a:buNone/>
              <a:defRPr/>
            </a:pPr>
            <a:r>
              <a:rPr lang="en-AU" altLang="en-US" sz="1150" dirty="0">
                <a:ln>
                  <a:solidFill>
                    <a:srgbClr val="003C6D"/>
                  </a:solidFill>
                </a:ln>
                <a:solidFill>
                  <a:schemeClr val="accent4">
                    <a:lumMod val="50000"/>
                  </a:schemeClr>
                </a:solidFill>
                <a:latin typeface="Arial" panose="020B0604020202020204" pitchFamily="34" charset="0"/>
                <a:cs typeface="Arial" panose="020B0604020202020204" pitchFamily="34" charset="0"/>
              </a:rPr>
              <a:t>Signed Contract (Preferably SCA Strata Works Agreement)</a:t>
            </a:r>
          </a:p>
        </p:txBody>
      </p:sp>
      <p:sp>
        <p:nvSpPr>
          <p:cNvPr id="22" name="Rounded Rectangle 21">
            <a:extLst>
              <a:ext uri="{FF2B5EF4-FFF2-40B4-BE49-F238E27FC236}">
                <a16:creationId xmlns:a16="http://schemas.microsoft.com/office/drawing/2014/main" id="{239DC24C-16F8-5141-8B30-3AEE904FC88E}"/>
              </a:ext>
            </a:extLst>
          </p:cNvPr>
          <p:cNvSpPr/>
          <p:nvPr/>
        </p:nvSpPr>
        <p:spPr>
          <a:xfrm>
            <a:off x="2474301" y="1705967"/>
            <a:ext cx="201706" cy="201706"/>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3B250A50-F7DA-7B4D-BF7A-239D7F2E6E03}"/>
              </a:ext>
            </a:extLst>
          </p:cNvPr>
          <p:cNvSpPr/>
          <p:nvPr/>
        </p:nvSpPr>
        <p:spPr>
          <a:xfrm>
            <a:off x="2474301" y="2071841"/>
            <a:ext cx="201706" cy="201706"/>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6FDC5F67-DA78-F346-B219-03D8232E07F5}"/>
              </a:ext>
            </a:extLst>
          </p:cNvPr>
          <p:cNvSpPr/>
          <p:nvPr/>
        </p:nvSpPr>
        <p:spPr>
          <a:xfrm>
            <a:off x="2474301" y="2445510"/>
            <a:ext cx="201706" cy="201706"/>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0AC1CD16-A37C-CE4A-9BF8-F096383B3B47}"/>
              </a:ext>
            </a:extLst>
          </p:cNvPr>
          <p:cNvSpPr/>
          <p:nvPr/>
        </p:nvSpPr>
        <p:spPr>
          <a:xfrm>
            <a:off x="2474301" y="2837198"/>
            <a:ext cx="201706" cy="201706"/>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7F8FF5FC-FB09-7B4C-B65C-F0E609583C15}"/>
              </a:ext>
            </a:extLst>
          </p:cNvPr>
          <p:cNvSpPr/>
          <p:nvPr/>
        </p:nvSpPr>
        <p:spPr>
          <a:xfrm>
            <a:off x="2474301" y="3232169"/>
            <a:ext cx="201706" cy="201706"/>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B0DF6177-61FC-8244-9412-42C0EE8373AA}"/>
              </a:ext>
            </a:extLst>
          </p:cNvPr>
          <p:cNvSpPr/>
          <p:nvPr/>
        </p:nvSpPr>
        <p:spPr>
          <a:xfrm>
            <a:off x="2474301" y="3618699"/>
            <a:ext cx="201706" cy="201706"/>
          </a:xfrm>
          <a:prstGeom prst="roundRect">
            <a:avLst/>
          </a:prstGeom>
          <a:solidFill>
            <a:schemeClr val="bg1"/>
          </a:solidFill>
          <a:ln>
            <a:solidFill>
              <a:srgbClr val="00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Tick">
            <a:extLst>
              <a:ext uri="{FF2B5EF4-FFF2-40B4-BE49-F238E27FC236}">
                <a16:creationId xmlns:a16="http://schemas.microsoft.com/office/drawing/2014/main" id="{22DCD56E-7CF9-494C-B996-DB5A8FEEE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8406" y="1576864"/>
            <a:ext cx="365809" cy="365809"/>
          </a:xfrm>
          <a:prstGeom prst="rect">
            <a:avLst/>
          </a:prstGeom>
        </p:spPr>
      </p:pic>
      <p:pic>
        <p:nvPicPr>
          <p:cNvPr id="31" name="Graphic 30" descr="Tick">
            <a:extLst>
              <a:ext uri="{FF2B5EF4-FFF2-40B4-BE49-F238E27FC236}">
                <a16:creationId xmlns:a16="http://schemas.microsoft.com/office/drawing/2014/main" id="{7BA376E4-74AE-D546-939D-F1DB17821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8088" y="1942673"/>
            <a:ext cx="365809" cy="365809"/>
          </a:xfrm>
          <a:prstGeom prst="rect">
            <a:avLst/>
          </a:prstGeom>
        </p:spPr>
      </p:pic>
      <p:pic>
        <p:nvPicPr>
          <p:cNvPr id="32" name="Graphic 31" descr="Tick">
            <a:extLst>
              <a:ext uri="{FF2B5EF4-FFF2-40B4-BE49-F238E27FC236}">
                <a16:creationId xmlns:a16="http://schemas.microsoft.com/office/drawing/2014/main" id="{4D4D189D-920A-D14D-A901-326E3EF54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8643" y="2304212"/>
            <a:ext cx="365809" cy="365809"/>
          </a:xfrm>
          <a:prstGeom prst="rect">
            <a:avLst/>
          </a:prstGeom>
        </p:spPr>
      </p:pic>
      <p:pic>
        <p:nvPicPr>
          <p:cNvPr id="33" name="Graphic 32" descr="Tick">
            <a:extLst>
              <a:ext uri="{FF2B5EF4-FFF2-40B4-BE49-F238E27FC236}">
                <a16:creationId xmlns:a16="http://schemas.microsoft.com/office/drawing/2014/main" id="{AA45A002-E453-724B-AAF7-11FDCDD658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1044" y="2703264"/>
            <a:ext cx="365809" cy="365809"/>
          </a:xfrm>
          <a:prstGeom prst="rect">
            <a:avLst/>
          </a:prstGeom>
        </p:spPr>
      </p:pic>
      <p:pic>
        <p:nvPicPr>
          <p:cNvPr id="34" name="Graphic 33" descr="Tick">
            <a:extLst>
              <a:ext uri="{FF2B5EF4-FFF2-40B4-BE49-F238E27FC236}">
                <a16:creationId xmlns:a16="http://schemas.microsoft.com/office/drawing/2014/main" id="{3AA53088-6EE0-DC43-8831-4F9DD7FC3D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8406" y="3102316"/>
            <a:ext cx="365809" cy="365809"/>
          </a:xfrm>
          <a:prstGeom prst="rect">
            <a:avLst/>
          </a:prstGeom>
        </p:spPr>
      </p:pic>
      <p:pic>
        <p:nvPicPr>
          <p:cNvPr id="35" name="Graphic 34" descr="Tick">
            <a:extLst>
              <a:ext uri="{FF2B5EF4-FFF2-40B4-BE49-F238E27FC236}">
                <a16:creationId xmlns:a16="http://schemas.microsoft.com/office/drawing/2014/main" id="{CDBD4504-1404-294F-8FDA-0261E2339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8406" y="3501368"/>
            <a:ext cx="365809" cy="365809"/>
          </a:xfrm>
          <a:prstGeom prst="rect">
            <a:avLst/>
          </a:prstGeom>
        </p:spPr>
      </p:pic>
    </p:spTree>
    <p:extLst>
      <p:ext uri="{BB962C8B-B14F-4D97-AF65-F5344CB8AC3E}">
        <p14:creationId xmlns:p14="http://schemas.microsoft.com/office/powerpoint/2010/main" val="28049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E5994E-9862-EA4F-B30E-DCC5134C1A17}"/>
              </a:ext>
            </a:extLst>
          </p:cNvPr>
          <p:cNvSpPr txBox="1">
            <a:spLocks/>
          </p:cNvSpPr>
          <p:nvPr/>
        </p:nvSpPr>
        <p:spPr>
          <a:xfrm>
            <a:off x="2147701" y="1432078"/>
            <a:ext cx="2679795" cy="2209315"/>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2000" b="1" dirty="0">
                <a:ln w="0"/>
                <a:solidFill>
                  <a:srgbClr val="14477B"/>
                </a:solidFill>
                <a:ea typeface="+mj-ea"/>
              </a:rPr>
              <a:t>You’ve selected your painter, now the job has commenced.</a:t>
            </a:r>
          </a:p>
          <a:p>
            <a:pPr algn="ctr">
              <a:lnSpc>
                <a:spcPct val="100000"/>
              </a:lnSpc>
              <a:defRPr/>
            </a:pPr>
            <a:endParaRPr lang="en-US" sz="2000" b="1" dirty="0">
              <a:ln w="0"/>
              <a:solidFill>
                <a:srgbClr val="14477B"/>
              </a:solidFill>
              <a:ea typeface="+mj-ea"/>
            </a:endParaRPr>
          </a:p>
          <a:p>
            <a:pPr algn="ctr">
              <a:lnSpc>
                <a:spcPct val="100000"/>
              </a:lnSpc>
              <a:defRPr/>
            </a:pPr>
            <a:r>
              <a:rPr lang="en-US" sz="2000" b="1" dirty="0">
                <a:ln w="0"/>
                <a:solidFill>
                  <a:srgbClr val="14477B"/>
                </a:solidFill>
                <a:ea typeface="+mj-ea"/>
              </a:rPr>
              <a:t>How do we ensure quality control?</a:t>
            </a:r>
            <a:endParaRPr lang="en-US" sz="2000" dirty="0">
              <a:ln w="0"/>
              <a:solidFill>
                <a:srgbClr val="14477B"/>
              </a:solidFill>
              <a:ea typeface="+mj-ea"/>
            </a:endParaRPr>
          </a:p>
        </p:txBody>
      </p:sp>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pic>
        <p:nvPicPr>
          <p:cNvPr id="10" name="Picture 9" descr="A person wearing a hat&#10;&#10;Description automatically generated">
            <a:extLst>
              <a:ext uri="{FF2B5EF4-FFF2-40B4-BE49-F238E27FC236}">
                <a16:creationId xmlns:a16="http://schemas.microsoft.com/office/drawing/2014/main" id="{26C953F4-B5E4-E240-847D-AD210FDD5E4B}"/>
              </a:ext>
            </a:extLst>
          </p:cNvPr>
          <p:cNvPicPr>
            <a:picLocks noChangeAspect="1"/>
          </p:cNvPicPr>
          <p:nvPr/>
        </p:nvPicPr>
        <p:blipFill rotWithShape="1">
          <a:blip r:embed="rId2">
            <a:extLst>
              <a:ext uri="{28A0092B-C50C-407E-A947-70E740481C1C}">
                <a14:useLocalDpi xmlns:a14="http://schemas.microsoft.com/office/drawing/2010/main" val="0"/>
              </a:ext>
            </a:extLst>
          </a:blip>
          <a:srcRect t="13159" b="13159"/>
          <a:stretch/>
        </p:blipFill>
        <p:spPr>
          <a:xfrm>
            <a:off x="4978457" y="1432078"/>
            <a:ext cx="2001757" cy="2209316"/>
          </a:xfrm>
          <a:prstGeom prst="rect">
            <a:avLst/>
          </a:prstGeom>
        </p:spPr>
      </p:pic>
    </p:spTree>
    <p:extLst>
      <p:ext uri="{BB962C8B-B14F-4D97-AF65-F5344CB8AC3E}">
        <p14:creationId xmlns:p14="http://schemas.microsoft.com/office/powerpoint/2010/main" val="18478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a:extLst>
              <a:ext uri="{FF2B5EF4-FFF2-40B4-BE49-F238E27FC236}">
                <a16:creationId xmlns:a16="http://schemas.microsoft.com/office/drawing/2014/main" id="{F213A1A8-60FF-FA4B-98F7-FA86F930A161}"/>
              </a:ext>
            </a:extLst>
          </p:cNvPr>
          <p:cNvCxnSpPr>
            <a:cxnSpLocks/>
            <a:endCxn id="78" idx="4"/>
          </p:cNvCxnSpPr>
          <p:nvPr/>
        </p:nvCxnSpPr>
        <p:spPr>
          <a:xfrm flipH="1">
            <a:off x="8772008" y="1177082"/>
            <a:ext cx="4" cy="316246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5C56D3D2-10FA-CC48-A92C-643D9E08DC18}"/>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72" name="Oval 71">
            <a:extLst>
              <a:ext uri="{FF2B5EF4-FFF2-40B4-BE49-F238E27FC236}">
                <a16:creationId xmlns:a16="http://schemas.microsoft.com/office/drawing/2014/main" id="{38E43E1B-8452-EC4A-AA31-CE72309016F4}"/>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73" name="Oval 72">
            <a:extLst>
              <a:ext uri="{FF2B5EF4-FFF2-40B4-BE49-F238E27FC236}">
                <a16:creationId xmlns:a16="http://schemas.microsoft.com/office/drawing/2014/main" id="{AC5CA28D-B55B-1948-81CF-FD58C3B32E89}"/>
              </a:ext>
            </a:extLst>
          </p:cNvPr>
          <p:cNvSpPr/>
          <p:nvPr/>
        </p:nvSpPr>
        <p:spPr>
          <a:xfrm>
            <a:off x="8623327" y="192632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74" name="Oval 73">
            <a:extLst>
              <a:ext uri="{FF2B5EF4-FFF2-40B4-BE49-F238E27FC236}">
                <a16:creationId xmlns:a16="http://schemas.microsoft.com/office/drawing/2014/main" id="{D913DFEA-AD94-504F-8DC5-3B74DA2512F8}"/>
              </a:ext>
            </a:extLst>
          </p:cNvPr>
          <p:cNvSpPr/>
          <p:nvPr/>
        </p:nvSpPr>
        <p:spPr>
          <a:xfrm>
            <a:off x="8623328" y="2346522"/>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75" name="Oval 74">
            <a:extLst>
              <a:ext uri="{FF2B5EF4-FFF2-40B4-BE49-F238E27FC236}">
                <a16:creationId xmlns:a16="http://schemas.microsoft.com/office/drawing/2014/main" id="{FE8C001C-16EF-514F-9322-0E94C0BE3811}"/>
              </a:ext>
            </a:extLst>
          </p:cNvPr>
          <p:cNvSpPr/>
          <p:nvPr/>
        </p:nvSpPr>
        <p:spPr>
          <a:xfrm>
            <a:off x="8623326" y="2766720"/>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76" name="Oval 75">
            <a:extLst>
              <a:ext uri="{FF2B5EF4-FFF2-40B4-BE49-F238E27FC236}">
                <a16:creationId xmlns:a16="http://schemas.microsoft.com/office/drawing/2014/main" id="{4B5BB113-BAAE-A041-BDF7-FA1940BE274A}"/>
              </a:ext>
            </a:extLst>
          </p:cNvPr>
          <p:cNvSpPr/>
          <p:nvPr/>
        </p:nvSpPr>
        <p:spPr>
          <a:xfrm>
            <a:off x="8615892" y="318691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77" name="Oval 76">
            <a:extLst>
              <a:ext uri="{FF2B5EF4-FFF2-40B4-BE49-F238E27FC236}">
                <a16:creationId xmlns:a16="http://schemas.microsoft.com/office/drawing/2014/main" id="{459DAE5D-00DD-C24F-8F47-DE4F84EA5D42}"/>
              </a:ext>
            </a:extLst>
          </p:cNvPr>
          <p:cNvSpPr/>
          <p:nvPr/>
        </p:nvSpPr>
        <p:spPr>
          <a:xfrm>
            <a:off x="8615891" y="360711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78" name="Oval 77">
            <a:extLst>
              <a:ext uri="{FF2B5EF4-FFF2-40B4-BE49-F238E27FC236}">
                <a16:creationId xmlns:a16="http://schemas.microsoft.com/office/drawing/2014/main" id="{FBB297C3-4059-C745-8B4A-AEA1C43ABAA1}"/>
              </a:ext>
            </a:extLst>
          </p:cNvPr>
          <p:cNvSpPr/>
          <p:nvPr/>
        </p:nvSpPr>
        <p:spPr>
          <a:xfrm>
            <a:off x="8615890" y="402731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0" name="Title 1">
            <a:extLst>
              <a:ext uri="{FF2B5EF4-FFF2-40B4-BE49-F238E27FC236}">
                <a16:creationId xmlns:a16="http://schemas.microsoft.com/office/drawing/2014/main" id="{4CFC6AEE-A5DB-524F-86C5-DE28E55F9385}"/>
              </a:ext>
            </a:extLst>
          </p:cNvPr>
          <p:cNvSpPr txBox="1">
            <a:spLocks/>
          </p:cNvSpPr>
          <p:nvPr/>
        </p:nvSpPr>
        <p:spPr>
          <a:xfrm>
            <a:off x="2800979" y="461674"/>
            <a:ext cx="3542042" cy="541936"/>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Quality Assurance and Technical Paint Consultants</a:t>
            </a:r>
            <a:endParaRPr lang="en-US" sz="1800" dirty="0">
              <a:ln w="0"/>
              <a:solidFill>
                <a:srgbClr val="14477B"/>
              </a:solidFill>
              <a:ea typeface="+mj-ea"/>
            </a:endParaRPr>
          </a:p>
        </p:txBody>
      </p:sp>
      <p:sp>
        <p:nvSpPr>
          <p:cNvPr id="31" name="Rectangle 4">
            <a:extLst>
              <a:ext uri="{FF2B5EF4-FFF2-40B4-BE49-F238E27FC236}">
                <a16:creationId xmlns:a16="http://schemas.microsoft.com/office/drawing/2014/main" id="{231D987C-5A26-554C-9F5B-DDAD8C2825C7}"/>
              </a:ext>
            </a:extLst>
          </p:cNvPr>
          <p:cNvSpPr>
            <a:spLocks noChangeArrowheads="1"/>
          </p:cNvSpPr>
          <p:nvPr/>
        </p:nvSpPr>
        <p:spPr bwMode="auto">
          <a:xfrm>
            <a:off x="1001580" y="1132269"/>
            <a:ext cx="7140839"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The Painting Company you select should engage a Technical Consultant to ensure all compliance is being met for your project</a:t>
            </a:r>
          </a:p>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Companies like www.paintconsult.com.au and www.paintsolutions.com.au will carry out the following service to give you ‘piece of mind’ that your project will be carried out correctly as per regulations and of course safely. Their system is as follows;</a:t>
            </a:r>
          </a:p>
        </p:txBody>
      </p:sp>
      <p:sp>
        <p:nvSpPr>
          <p:cNvPr id="32" name="Rectangle 4">
            <a:extLst>
              <a:ext uri="{FF2B5EF4-FFF2-40B4-BE49-F238E27FC236}">
                <a16:creationId xmlns:a16="http://schemas.microsoft.com/office/drawing/2014/main" id="{EEF699CC-AAC6-B54E-9280-991A6BB96629}"/>
              </a:ext>
            </a:extLst>
          </p:cNvPr>
          <p:cNvSpPr>
            <a:spLocks noChangeArrowheads="1"/>
          </p:cNvSpPr>
          <p:nvPr/>
        </p:nvSpPr>
        <p:spPr bwMode="auto">
          <a:xfrm>
            <a:off x="1361415" y="2193059"/>
            <a:ext cx="6684059" cy="228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a:buFont typeface="Wingdings" pitchFamily="2" charset="2"/>
              <a:buChar char="§"/>
              <a:defRPr/>
            </a:pPr>
            <a:r>
              <a:rPr lang="en-AU" altLang="en-US" sz="900" dirty="0">
                <a:solidFill>
                  <a:schemeClr val="accent1">
                    <a:lumMod val="50000"/>
                  </a:schemeClr>
                </a:solidFill>
                <a:latin typeface="Arial" panose="020B0604020202020204" pitchFamily="34" charset="0"/>
                <a:cs typeface="Arial" panose="020B0604020202020204" pitchFamily="34" charset="0"/>
              </a:rPr>
              <a:t>Inspection by consultant of the works at times identified by your painter to monitor preparation; types, quality and application of paints being used; compliance with the accepted specification, WHS requirements and agreed Safe Work Method Statement. </a:t>
            </a:r>
          </a:p>
          <a:p>
            <a:pPr>
              <a:buFont typeface="Wingdings" pitchFamily="2" charset="2"/>
              <a:buChar char="§"/>
              <a:defRPr/>
            </a:pPr>
            <a:r>
              <a:rPr lang="en-AU" altLang="en-US" sz="900" dirty="0">
                <a:solidFill>
                  <a:schemeClr val="accent1">
                    <a:lumMod val="50000"/>
                  </a:schemeClr>
                </a:solidFill>
                <a:latin typeface="Arial" panose="020B0604020202020204" pitchFamily="34" charset="0"/>
                <a:cs typeface="Arial" panose="020B0604020202020204" pitchFamily="34" charset="0"/>
              </a:rPr>
              <a:t>Site inspections by consultant can also be controlled from identifiable “hold points”, say at the completion of preparation and sectional priming/sealing of respective areas.</a:t>
            </a:r>
          </a:p>
          <a:p>
            <a:pPr>
              <a:buFont typeface="Wingdings" pitchFamily="2" charset="2"/>
              <a:buChar char="§"/>
              <a:defRPr/>
            </a:pPr>
            <a:r>
              <a:rPr lang="en-AU" altLang="en-US" sz="900" dirty="0">
                <a:solidFill>
                  <a:schemeClr val="accent1">
                    <a:lumMod val="50000"/>
                  </a:schemeClr>
                </a:solidFill>
                <a:latin typeface="Arial" panose="020B0604020202020204" pitchFamily="34" charset="0"/>
                <a:cs typeface="Arial" panose="020B0604020202020204" pitchFamily="34" charset="0"/>
              </a:rPr>
              <a:t>Preparation of the final schedule of detailed areas or surfaces to be attended to prior to the contract been claimed as completed.</a:t>
            </a:r>
          </a:p>
          <a:p>
            <a:pPr>
              <a:buFont typeface="Wingdings" pitchFamily="2" charset="2"/>
              <a:buChar char="§"/>
              <a:defRPr/>
            </a:pPr>
            <a:r>
              <a:rPr lang="en-AU" altLang="en-US" sz="900" dirty="0">
                <a:solidFill>
                  <a:schemeClr val="accent1">
                    <a:lumMod val="50000"/>
                  </a:schemeClr>
                </a:solidFill>
                <a:latin typeface="Arial" panose="020B0604020202020204" pitchFamily="34" charset="0"/>
                <a:cs typeface="Arial" panose="020B0604020202020204" pitchFamily="34" charset="0"/>
              </a:rPr>
              <a:t>Inspections would be </a:t>
            </a:r>
            <a:r>
              <a:rPr lang="en-AU" altLang="en-US" sz="900" dirty="0" err="1">
                <a:solidFill>
                  <a:schemeClr val="accent1">
                    <a:lumMod val="50000"/>
                  </a:schemeClr>
                </a:solidFill>
                <a:latin typeface="Arial" panose="020B0604020202020204" pitchFamily="34" charset="0"/>
                <a:cs typeface="Arial" panose="020B0604020202020204" pitchFamily="34" charset="0"/>
              </a:rPr>
              <a:t>minuted</a:t>
            </a:r>
            <a:r>
              <a:rPr lang="en-AU" altLang="en-US" sz="900" dirty="0">
                <a:solidFill>
                  <a:schemeClr val="accent1">
                    <a:lumMod val="50000"/>
                  </a:schemeClr>
                </a:solidFill>
                <a:latin typeface="Arial" panose="020B0604020202020204" pitchFamily="34" charset="0"/>
                <a:cs typeface="Arial" panose="020B0604020202020204" pitchFamily="34" charset="0"/>
              </a:rPr>
              <a:t> along with Photographic record of the works (“before and afters”) and will be used to assist with ‘PPC’ in preparation of a “Paint Manual” on completion of the project, which provides photographic records, copies of the specification, contracts, processes and colours used in this most recent repainting, together with recommendations for future cost saving paint maintenance.</a:t>
            </a:r>
          </a:p>
        </p:txBody>
      </p:sp>
    </p:spTree>
    <p:extLst>
      <p:ext uri="{BB962C8B-B14F-4D97-AF65-F5344CB8AC3E}">
        <p14:creationId xmlns:p14="http://schemas.microsoft.com/office/powerpoint/2010/main" val="6454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E5994E-9862-EA4F-B30E-DCC5134C1A17}"/>
              </a:ext>
            </a:extLst>
          </p:cNvPr>
          <p:cNvSpPr txBox="1">
            <a:spLocks/>
          </p:cNvSpPr>
          <p:nvPr/>
        </p:nvSpPr>
        <p:spPr>
          <a:xfrm>
            <a:off x="3399241" y="656605"/>
            <a:ext cx="2094593" cy="468927"/>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Webinar Re-cap</a:t>
            </a:r>
            <a:endParaRPr lang="en-US" sz="1800" dirty="0">
              <a:ln w="0"/>
              <a:solidFill>
                <a:srgbClr val="14477B"/>
              </a:solidFill>
              <a:ea typeface="+mj-ea"/>
            </a:endParaRPr>
          </a:p>
        </p:txBody>
      </p:sp>
      <p:cxnSp>
        <p:nvCxnSpPr>
          <p:cNvPr id="22" name="Straight Connector 21">
            <a:extLst>
              <a:ext uri="{FF2B5EF4-FFF2-40B4-BE49-F238E27FC236}">
                <a16:creationId xmlns:a16="http://schemas.microsoft.com/office/drawing/2014/main" id="{9357C21C-CD17-3D47-A030-7F6A1D8E0C4C}"/>
              </a:ext>
            </a:extLst>
          </p:cNvPr>
          <p:cNvCxnSpPr>
            <a:cxnSpLocks/>
          </p:cNvCxnSpPr>
          <p:nvPr/>
        </p:nvCxnSpPr>
        <p:spPr>
          <a:xfrm>
            <a:off x="2967148" y="1448364"/>
            <a:ext cx="0" cy="303371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5475577-618C-ED43-9373-6CA0C70B8536}"/>
              </a:ext>
            </a:extLst>
          </p:cNvPr>
          <p:cNvSpPr/>
          <p:nvPr/>
        </p:nvSpPr>
        <p:spPr>
          <a:xfrm>
            <a:off x="2811026" y="1357210"/>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4" name="Oval 13">
            <a:extLst>
              <a:ext uri="{FF2B5EF4-FFF2-40B4-BE49-F238E27FC236}">
                <a16:creationId xmlns:a16="http://schemas.microsoft.com/office/drawing/2014/main" id="{FFD3D1AA-7AA0-0E4B-A2C3-238C10E2FF4D}"/>
              </a:ext>
            </a:extLst>
          </p:cNvPr>
          <p:cNvSpPr/>
          <p:nvPr/>
        </p:nvSpPr>
        <p:spPr>
          <a:xfrm>
            <a:off x="2811030" y="177740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5" name="Oval 14">
            <a:extLst>
              <a:ext uri="{FF2B5EF4-FFF2-40B4-BE49-F238E27FC236}">
                <a16:creationId xmlns:a16="http://schemas.microsoft.com/office/drawing/2014/main" id="{C119EF15-4AB4-2243-BC4B-FFD3045F5B1A}"/>
              </a:ext>
            </a:extLst>
          </p:cNvPr>
          <p:cNvSpPr/>
          <p:nvPr/>
        </p:nvSpPr>
        <p:spPr>
          <a:xfrm>
            <a:off x="2818464" y="219760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6" name="Oval 15">
            <a:extLst>
              <a:ext uri="{FF2B5EF4-FFF2-40B4-BE49-F238E27FC236}">
                <a16:creationId xmlns:a16="http://schemas.microsoft.com/office/drawing/2014/main" id="{A3A3952D-8F3E-2747-B6CB-FDAB32A72514}"/>
              </a:ext>
            </a:extLst>
          </p:cNvPr>
          <p:cNvSpPr/>
          <p:nvPr/>
        </p:nvSpPr>
        <p:spPr>
          <a:xfrm>
            <a:off x="2818465" y="261780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7" name="Oval 16">
            <a:extLst>
              <a:ext uri="{FF2B5EF4-FFF2-40B4-BE49-F238E27FC236}">
                <a16:creationId xmlns:a16="http://schemas.microsoft.com/office/drawing/2014/main" id="{E49D5A1F-1C71-4A4C-B67D-19E9F2EB51D5}"/>
              </a:ext>
            </a:extLst>
          </p:cNvPr>
          <p:cNvSpPr/>
          <p:nvPr/>
        </p:nvSpPr>
        <p:spPr>
          <a:xfrm>
            <a:off x="2818463" y="3038002"/>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8" name="Oval 17">
            <a:extLst>
              <a:ext uri="{FF2B5EF4-FFF2-40B4-BE49-F238E27FC236}">
                <a16:creationId xmlns:a16="http://schemas.microsoft.com/office/drawing/2014/main" id="{3B94C7AC-EC11-8240-B93E-DB12C2FBC8FB}"/>
              </a:ext>
            </a:extLst>
          </p:cNvPr>
          <p:cNvSpPr/>
          <p:nvPr/>
        </p:nvSpPr>
        <p:spPr>
          <a:xfrm>
            <a:off x="2811029" y="3458200"/>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9" name="Oval 18">
            <a:extLst>
              <a:ext uri="{FF2B5EF4-FFF2-40B4-BE49-F238E27FC236}">
                <a16:creationId xmlns:a16="http://schemas.microsoft.com/office/drawing/2014/main" id="{B8A08B28-F745-E243-A704-BA8F762F5B7A}"/>
              </a:ext>
            </a:extLst>
          </p:cNvPr>
          <p:cNvSpPr/>
          <p:nvPr/>
        </p:nvSpPr>
        <p:spPr>
          <a:xfrm>
            <a:off x="2811028" y="387839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20" name="Oval 19">
            <a:extLst>
              <a:ext uri="{FF2B5EF4-FFF2-40B4-BE49-F238E27FC236}">
                <a16:creationId xmlns:a16="http://schemas.microsoft.com/office/drawing/2014/main" id="{485C4389-6E8C-EE44-995E-560461772B9B}"/>
              </a:ext>
            </a:extLst>
          </p:cNvPr>
          <p:cNvSpPr/>
          <p:nvPr/>
        </p:nvSpPr>
        <p:spPr>
          <a:xfrm>
            <a:off x="2811027" y="429859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23" name="Rectangle 4">
            <a:extLst>
              <a:ext uri="{FF2B5EF4-FFF2-40B4-BE49-F238E27FC236}">
                <a16:creationId xmlns:a16="http://schemas.microsoft.com/office/drawing/2014/main" id="{53B9EEC6-A447-8944-9D3B-751B35ABFC46}"/>
              </a:ext>
            </a:extLst>
          </p:cNvPr>
          <p:cNvSpPr>
            <a:spLocks noChangeArrowheads="1"/>
          </p:cNvSpPr>
          <p:nvPr/>
        </p:nvSpPr>
        <p:spPr bwMode="auto">
          <a:xfrm>
            <a:off x="3274280" y="1125532"/>
            <a:ext cx="4025869" cy="355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Your Reasons For Painting</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Who to call to for scope of Works &amp; Product Specs</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The Role of Consultants</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How to source a reputable painting company</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What to look out for when sourcing</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What to avoid and be wary of</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Compliance Onboarding</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Quality Assurance and Technical Consultants</a:t>
            </a:r>
          </a:p>
        </p:txBody>
      </p:sp>
      <p:sp>
        <p:nvSpPr>
          <p:cNvPr id="2" name="TextBox 1">
            <a:extLst>
              <a:ext uri="{FF2B5EF4-FFF2-40B4-BE49-F238E27FC236}">
                <a16:creationId xmlns:a16="http://schemas.microsoft.com/office/drawing/2014/main" id="{AEEFCE3E-0B63-A44D-A892-0C5A2FED6B79}"/>
              </a:ext>
            </a:extLst>
          </p:cNvPr>
          <p:cNvSpPr txBox="1"/>
          <p:nvPr/>
        </p:nvSpPr>
        <p:spPr>
          <a:xfrm>
            <a:off x="5493834" y="161750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52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outdoor, person, looking, sign&#10;&#10;Description automatically generated">
            <a:extLst>
              <a:ext uri="{FF2B5EF4-FFF2-40B4-BE49-F238E27FC236}">
                <a16:creationId xmlns:a16="http://schemas.microsoft.com/office/drawing/2014/main" id="{5906CFD7-D9E8-5E4F-AD30-88C8C04F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1" name="Title 1">
            <a:extLst>
              <a:ext uri="{FF2B5EF4-FFF2-40B4-BE49-F238E27FC236}">
                <a16:creationId xmlns:a16="http://schemas.microsoft.com/office/drawing/2014/main" id="{D7E5994E-9862-EA4F-B30E-DCC5134C1A17}"/>
              </a:ext>
            </a:extLst>
          </p:cNvPr>
          <p:cNvSpPr txBox="1">
            <a:spLocks/>
          </p:cNvSpPr>
          <p:nvPr/>
        </p:nvSpPr>
        <p:spPr>
          <a:xfrm>
            <a:off x="2119358" y="1061392"/>
            <a:ext cx="4905283" cy="1311985"/>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2000" b="1" dirty="0">
                <a:ln w="0"/>
                <a:solidFill>
                  <a:schemeClr val="bg2"/>
                </a:solidFill>
                <a:ea typeface="+mj-ea"/>
              </a:rPr>
              <a:t>Thank you</a:t>
            </a:r>
          </a:p>
          <a:p>
            <a:pPr algn="ctr">
              <a:lnSpc>
                <a:spcPct val="100000"/>
              </a:lnSpc>
              <a:defRPr/>
            </a:pPr>
            <a:endParaRPr lang="en-US" sz="2000" b="1" dirty="0">
              <a:ln w="0"/>
              <a:solidFill>
                <a:schemeClr val="bg2"/>
              </a:solidFill>
              <a:ea typeface="+mj-ea"/>
            </a:endParaRPr>
          </a:p>
          <a:p>
            <a:pPr algn="ctr">
              <a:lnSpc>
                <a:spcPct val="100000"/>
              </a:lnSpc>
              <a:defRPr/>
            </a:pPr>
            <a:r>
              <a:rPr lang="en-US" sz="2000" b="1" dirty="0">
                <a:ln w="0"/>
                <a:solidFill>
                  <a:schemeClr val="bg2"/>
                </a:solidFill>
                <a:ea typeface="+mj-ea"/>
              </a:rPr>
              <a:t>For any advice or further information please call Premier Painting </a:t>
            </a:r>
          </a:p>
          <a:p>
            <a:pPr algn="ctr">
              <a:lnSpc>
                <a:spcPct val="100000"/>
              </a:lnSpc>
              <a:defRPr/>
            </a:pPr>
            <a:r>
              <a:rPr lang="en-US" sz="2000" b="1" dirty="0">
                <a:ln w="0"/>
                <a:solidFill>
                  <a:schemeClr val="bg2"/>
                </a:solidFill>
                <a:ea typeface="+mj-ea"/>
              </a:rPr>
              <a:t>at 1300 91 62 91</a:t>
            </a:r>
          </a:p>
        </p:txBody>
      </p:sp>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sp>
        <p:nvSpPr>
          <p:cNvPr id="10" name="Title 1">
            <a:extLst>
              <a:ext uri="{FF2B5EF4-FFF2-40B4-BE49-F238E27FC236}">
                <a16:creationId xmlns:a16="http://schemas.microsoft.com/office/drawing/2014/main" id="{8311D4FC-044B-8542-992B-070512909E01}"/>
              </a:ext>
            </a:extLst>
          </p:cNvPr>
          <p:cNvSpPr txBox="1">
            <a:spLocks/>
          </p:cNvSpPr>
          <p:nvPr/>
        </p:nvSpPr>
        <p:spPr>
          <a:xfrm>
            <a:off x="2295616" y="2944622"/>
            <a:ext cx="4552765" cy="733270"/>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200" b="1" dirty="0">
                <a:ln w="0"/>
                <a:solidFill>
                  <a:schemeClr val="bg2"/>
                </a:solidFill>
                <a:ea typeface="+mj-ea"/>
              </a:rPr>
              <a:t>Tony Conway</a:t>
            </a:r>
          </a:p>
          <a:p>
            <a:pPr algn="ctr">
              <a:lnSpc>
                <a:spcPct val="100000"/>
              </a:lnSpc>
              <a:defRPr/>
            </a:pPr>
            <a:r>
              <a:rPr lang="en-US" sz="1200" dirty="0">
                <a:ln w="0"/>
                <a:solidFill>
                  <a:schemeClr val="bg2"/>
                </a:solidFill>
                <a:ea typeface="+mj-ea"/>
              </a:rPr>
              <a:t>Director</a:t>
            </a:r>
          </a:p>
          <a:p>
            <a:pPr algn="ctr">
              <a:lnSpc>
                <a:spcPct val="100000"/>
              </a:lnSpc>
              <a:defRPr/>
            </a:pPr>
            <a:r>
              <a:rPr lang="en-US" sz="1200" dirty="0">
                <a:ln w="0"/>
                <a:solidFill>
                  <a:schemeClr val="bg2"/>
                </a:solidFill>
                <a:ea typeface="+mj-ea"/>
              </a:rPr>
              <a:t>0412 156 628</a:t>
            </a:r>
          </a:p>
        </p:txBody>
      </p:sp>
    </p:spTree>
    <p:extLst>
      <p:ext uri="{BB962C8B-B14F-4D97-AF65-F5344CB8AC3E}">
        <p14:creationId xmlns:p14="http://schemas.microsoft.com/office/powerpoint/2010/main" val="100675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53B9EEC6-A447-8944-9D3B-751B35ABFC46}"/>
              </a:ext>
            </a:extLst>
          </p:cNvPr>
          <p:cNvSpPr>
            <a:spLocks noChangeArrowheads="1"/>
          </p:cNvSpPr>
          <p:nvPr/>
        </p:nvSpPr>
        <p:spPr bwMode="auto">
          <a:xfrm>
            <a:off x="3216602" y="1422689"/>
            <a:ext cx="5070252" cy="251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a:lnSpc>
                <a:spcPct val="20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Understanding your painting project objectives</a:t>
            </a:r>
          </a:p>
          <a:p>
            <a:pPr>
              <a:lnSpc>
                <a:spcPct val="20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Understanding the meaning of “Scope of Works and Product Specs”</a:t>
            </a:r>
          </a:p>
          <a:p>
            <a:pPr>
              <a:lnSpc>
                <a:spcPct val="20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Understanding who to engage for scope of Works and Product Specs</a:t>
            </a:r>
          </a:p>
          <a:p>
            <a:pPr>
              <a:lnSpc>
                <a:spcPct val="20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How to choose the right painting company</a:t>
            </a:r>
          </a:p>
          <a:p>
            <a:pPr>
              <a:lnSpc>
                <a:spcPct val="20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The importance of Quality Assurance</a:t>
            </a:r>
          </a:p>
          <a:p>
            <a:pPr>
              <a:lnSpc>
                <a:spcPct val="20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The role of a colour consultant</a:t>
            </a:r>
          </a:p>
          <a:p>
            <a:pPr>
              <a:lnSpc>
                <a:spcPct val="20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Getting your Compliance Nailed</a:t>
            </a:r>
          </a:p>
        </p:txBody>
      </p:sp>
      <p:sp>
        <p:nvSpPr>
          <p:cNvPr id="25" name="Title 1">
            <a:extLst>
              <a:ext uri="{FF2B5EF4-FFF2-40B4-BE49-F238E27FC236}">
                <a16:creationId xmlns:a16="http://schemas.microsoft.com/office/drawing/2014/main" id="{B86D3B19-BCCD-3948-80D7-41BDFA6923DB}"/>
              </a:ext>
            </a:extLst>
          </p:cNvPr>
          <p:cNvSpPr txBox="1">
            <a:spLocks/>
          </p:cNvSpPr>
          <p:nvPr/>
        </p:nvSpPr>
        <p:spPr>
          <a:xfrm>
            <a:off x="3361746" y="636264"/>
            <a:ext cx="2258105" cy="344191"/>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Webinar Outcomes</a:t>
            </a:r>
            <a:endParaRPr lang="en-US" sz="1500" dirty="0">
              <a:ln w="0"/>
              <a:solidFill>
                <a:srgbClr val="14477B"/>
              </a:solidFill>
              <a:ea typeface="+mj-ea"/>
            </a:endParaRPr>
          </a:p>
        </p:txBody>
      </p:sp>
      <p:pic>
        <p:nvPicPr>
          <p:cNvPr id="27" name="Picture 26" descr="A person standing in a kitchen&#10;&#10;Description automatically generated">
            <a:extLst>
              <a:ext uri="{FF2B5EF4-FFF2-40B4-BE49-F238E27FC236}">
                <a16:creationId xmlns:a16="http://schemas.microsoft.com/office/drawing/2014/main" id="{AB03BA2E-E39A-5847-8649-B45EFD1A4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772" y="1540002"/>
            <a:ext cx="1611125" cy="2331535"/>
          </a:xfrm>
          <a:prstGeom prst="rect">
            <a:avLst/>
          </a:prstGeom>
        </p:spPr>
      </p:pic>
      <p:pic>
        <p:nvPicPr>
          <p:cNvPr id="10" name="Picture 9">
            <a:extLst>
              <a:ext uri="{FF2B5EF4-FFF2-40B4-BE49-F238E27FC236}">
                <a16:creationId xmlns:a16="http://schemas.microsoft.com/office/drawing/2014/main" id="{56DF2E00-EF48-5141-989F-9A0B40A42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7"/>
            <a:ext cx="9144000" cy="723900"/>
          </a:xfrm>
          <a:prstGeom prst="rect">
            <a:avLst/>
          </a:prstGeom>
        </p:spPr>
      </p:pic>
    </p:spTree>
    <p:extLst>
      <p:ext uri="{BB962C8B-B14F-4D97-AF65-F5344CB8AC3E}">
        <p14:creationId xmlns:p14="http://schemas.microsoft.com/office/powerpoint/2010/main" val="15283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E5994E-9862-EA4F-B30E-DCC5134C1A17}"/>
              </a:ext>
            </a:extLst>
          </p:cNvPr>
          <p:cNvSpPr txBox="1">
            <a:spLocks/>
          </p:cNvSpPr>
          <p:nvPr/>
        </p:nvSpPr>
        <p:spPr>
          <a:xfrm>
            <a:off x="1554328" y="612637"/>
            <a:ext cx="5900871" cy="468927"/>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The Process</a:t>
            </a:r>
            <a:br>
              <a:rPr lang="en-US" sz="2000" b="1" dirty="0">
                <a:ln w="0"/>
                <a:solidFill>
                  <a:srgbClr val="14477B"/>
                </a:solidFill>
                <a:ea typeface="+mj-ea"/>
              </a:rPr>
            </a:br>
            <a:r>
              <a:rPr lang="en-US" sz="1500" dirty="0">
                <a:ln w="0"/>
                <a:solidFill>
                  <a:srgbClr val="14477B"/>
                </a:solidFill>
                <a:ea typeface="+mj-ea"/>
              </a:rPr>
              <a:t>From Sourcing to Onboarding</a:t>
            </a:r>
          </a:p>
        </p:txBody>
      </p:sp>
      <p:cxnSp>
        <p:nvCxnSpPr>
          <p:cNvPr id="22" name="Straight Connector 21">
            <a:extLst>
              <a:ext uri="{FF2B5EF4-FFF2-40B4-BE49-F238E27FC236}">
                <a16:creationId xmlns:a16="http://schemas.microsoft.com/office/drawing/2014/main" id="{9357C21C-CD17-3D47-A030-7F6A1D8E0C4C}"/>
              </a:ext>
            </a:extLst>
          </p:cNvPr>
          <p:cNvCxnSpPr>
            <a:cxnSpLocks/>
          </p:cNvCxnSpPr>
          <p:nvPr/>
        </p:nvCxnSpPr>
        <p:spPr>
          <a:xfrm>
            <a:off x="2899912" y="1598899"/>
            <a:ext cx="0" cy="303834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5475577-618C-ED43-9373-6CA0C70B8536}"/>
              </a:ext>
            </a:extLst>
          </p:cNvPr>
          <p:cNvSpPr/>
          <p:nvPr/>
        </p:nvSpPr>
        <p:spPr>
          <a:xfrm>
            <a:off x="2743790" y="1507745"/>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4" name="Oval 13">
            <a:extLst>
              <a:ext uri="{FF2B5EF4-FFF2-40B4-BE49-F238E27FC236}">
                <a16:creationId xmlns:a16="http://schemas.microsoft.com/office/drawing/2014/main" id="{FFD3D1AA-7AA0-0E4B-A2C3-238C10E2FF4D}"/>
              </a:ext>
            </a:extLst>
          </p:cNvPr>
          <p:cNvSpPr/>
          <p:nvPr/>
        </p:nvSpPr>
        <p:spPr>
          <a:xfrm>
            <a:off x="2743794" y="1927943"/>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5" name="Oval 14">
            <a:extLst>
              <a:ext uri="{FF2B5EF4-FFF2-40B4-BE49-F238E27FC236}">
                <a16:creationId xmlns:a16="http://schemas.microsoft.com/office/drawing/2014/main" id="{C119EF15-4AB4-2243-BC4B-FFD3045F5B1A}"/>
              </a:ext>
            </a:extLst>
          </p:cNvPr>
          <p:cNvSpPr/>
          <p:nvPr/>
        </p:nvSpPr>
        <p:spPr>
          <a:xfrm>
            <a:off x="2751228" y="2348141"/>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6" name="Oval 15">
            <a:extLst>
              <a:ext uri="{FF2B5EF4-FFF2-40B4-BE49-F238E27FC236}">
                <a16:creationId xmlns:a16="http://schemas.microsoft.com/office/drawing/2014/main" id="{A3A3952D-8F3E-2747-B6CB-FDAB32A72514}"/>
              </a:ext>
            </a:extLst>
          </p:cNvPr>
          <p:cNvSpPr/>
          <p:nvPr/>
        </p:nvSpPr>
        <p:spPr>
          <a:xfrm>
            <a:off x="2751229" y="2768339"/>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7" name="Oval 16">
            <a:extLst>
              <a:ext uri="{FF2B5EF4-FFF2-40B4-BE49-F238E27FC236}">
                <a16:creationId xmlns:a16="http://schemas.microsoft.com/office/drawing/2014/main" id="{E49D5A1F-1C71-4A4C-B67D-19E9F2EB51D5}"/>
              </a:ext>
            </a:extLst>
          </p:cNvPr>
          <p:cNvSpPr/>
          <p:nvPr/>
        </p:nvSpPr>
        <p:spPr>
          <a:xfrm>
            <a:off x="2751227" y="3188537"/>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8" name="Oval 17">
            <a:extLst>
              <a:ext uri="{FF2B5EF4-FFF2-40B4-BE49-F238E27FC236}">
                <a16:creationId xmlns:a16="http://schemas.microsoft.com/office/drawing/2014/main" id="{3B94C7AC-EC11-8240-B93E-DB12C2FBC8FB}"/>
              </a:ext>
            </a:extLst>
          </p:cNvPr>
          <p:cNvSpPr/>
          <p:nvPr/>
        </p:nvSpPr>
        <p:spPr>
          <a:xfrm>
            <a:off x="2743793" y="3608735"/>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9" name="Oval 18">
            <a:extLst>
              <a:ext uri="{FF2B5EF4-FFF2-40B4-BE49-F238E27FC236}">
                <a16:creationId xmlns:a16="http://schemas.microsoft.com/office/drawing/2014/main" id="{B8A08B28-F745-E243-A704-BA8F762F5B7A}"/>
              </a:ext>
            </a:extLst>
          </p:cNvPr>
          <p:cNvSpPr/>
          <p:nvPr/>
        </p:nvSpPr>
        <p:spPr>
          <a:xfrm>
            <a:off x="2743792" y="4028933"/>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20" name="Oval 19">
            <a:extLst>
              <a:ext uri="{FF2B5EF4-FFF2-40B4-BE49-F238E27FC236}">
                <a16:creationId xmlns:a16="http://schemas.microsoft.com/office/drawing/2014/main" id="{485C4389-6E8C-EE44-995E-560461772B9B}"/>
              </a:ext>
            </a:extLst>
          </p:cNvPr>
          <p:cNvSpPr/>
          <p:nvPr/>
        </p:nvSpPr>
        <p:spPr>
          <a:xfrm>
            <a:off x="2743791" y="4449131"/>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23" name="Rectangle 4">
            <a:extLst>
              <a:ext uri="{FF2B5EF4-FFF2-40B4-BE49-F238E27FC236}">
                <a16:creationId xmlns:a16="http://schemas.microsoft.com/office/drawing/2014/main" id="{53B9EEC6-A447-8944-9D3B-751B35ABFC46}"/>
              </a:ext>
            </a:extLst>
          </p:cNvPr>
          <p:cNvSpPr>
            <a:spLocks noChangeArrowheads="1"/>
          </p:cNvSpPr>
          <p:nvPr/>
        </p:nvSpPr>
        <p:spPr bwMode="auto">
          <a:xfrm>
            <a:off x="3207044" y="1276067"/>
            <a:ext cx="4025869" cy="355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Your Reasons For Painting</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Who to call to for scope of Works &amp; Product Specs</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The Role of Consultants</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How to source a reputable painting company</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What to look out for when sourcing</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What to avoid and be wary of</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Compliance Onboarding</a:t>
            </a:r>
          </a:p>
          <a:p>
            <a:pPr>
              <a:lnSpc>
                <a:spcPct val="250000"/>
              </a:lnSpc>
              <a:spcBef>
                <a:spcPct val="0"/>
              </a:spcBef>
              <a:buClrTx/>
              <a:buSzTx/>
              <a:buFont typeface="Gill Sans MT" panose="020B0502020104020203" pitchFamily="34" charset="77"/>
              <a:buAutoNum type="arabicPeriod"/>
            </a:pPr>
            <a:r>
              <a:rPr lang="en-AU" altLang="en-US" sz="1150" dirty="0">
                <a:solidFill>
                  <a:schemeClr val="tx2">
                    <a:lumMod val="50000"/>
                  </a:schemeClr>
                </a:solidFill>
                <a:latin typeface="Arial" panose="020B0604020202020204" pitchFamily="34" charset="0"/>
                <a:cs typeface="Arial" panose="020B0604020202020204" pitchFamily="34" charset="0"/>
              </a:rPr>
              <a:t>Quality Assurance and Technical Consultants</a:t>
            </a:r>
          </a:p>
        </p:txBody>
      </p:sp>
      <p:sp>
        <p:nvSpPr>
          <p:cNvPr id="2" name="TextBox 1">
            <a:extLst>
              <a:ext uri="{FF2B5EF4-FFF2-40B4-BE49-F238E27FC236}">
                <a16:creationId xmlns:a16="http://schemas.microsoft.com/office/drawing/2014/main" id="{AEEFCE3E-0B63-A44D-A892-0C5A2FED6B79}"/>
              </a:ext>
            </a:extLst>
          </p:cNvPr>
          <p:cNvSpPr txBox="1"/>
          <p:nvPr/>
        </p:nvSpPr>
        <p:spPr>
          <a:xfrm>
            <a:off x="5426598" y="17326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728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E5994E-9862-EA4F-B30E-DCC5134C1A17}"/>
              </a:ext>
            </a:extLst>
          </p:cNvPr>
          <p:cNvSpPr txBox="1">
            <a:spLocks/>
          </p:cNvSpPr>
          <p:nvPr/>
        </p:nvSpPr>
        <p:spPr>
          <a:xfrm>
            <a:off x="2495444" y="670214"/>
            <a:ext cx="3769178" cy="369332"/>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Your reasons for painting</a:t>
            </a:r>
            <a:endParaRPr lang="en-US" sz="1800" dirty="0">
              <a:ln w="0"/>
              <a:solidFill>
                <a:srgbClr val="14477B"/>
              </a:solidFill>
              <a:ea typeface="+mj-ea"/>
            </a:endParaRPr>
          </a:p>
        </p:txBody>
      </p:sp>
      <p:sp>
        <p:nvSpPr>
          <p:cNvPr id="23" name="Rectangle 4">
            <a:extLst>
              <a:ext uri="{FF2B5EF4-FFF2-40B4-BE49-F238E27FC236}">
                <a16:creationId xmlns:a16="http://schemas.microsoft.com/office/drawing/2014/main" id="{53B9EEC6-A447-8944-9D3B-751B35ABFC46}"/>
              </a:ext>
            </a:extLst>
          </p:cNvPr>
          <p:cNvSpPr>
            <a:spLocks noChangeArrowheads="1"/>
          </p:cNvSpPr>
          <p:nvPr/>
        </p:nvSpPr>
        <p:spPr bwMode="auto">
          <a:xfrm>
            <a:off x="2461864" y="1308686"/>
            <a:ext cx="129530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None/>
              <a:defRPr/>
            </a:pPr>
            <a:r>
              <a:rPr lang="en-AU" altLang="en-US" sz="1150" dirty="0">
                <a:solidFill>
                  <a:schemeClr val="tx2">
                    <a:lumMod val="50000"/>
                  </a:schemeClr>
                </a:solidFill>
                <a:latin typeface="Arial" panose="020B0604020202020204" pitchFamily="34" charset="0"/>
                <a:cs typeface="Arial" panose="020B0604020202020204" pitchFamily="34" charset="0"/>
              </a:rPr>
              <a:t>Involve as many of the Owners Corp as possible to determine your reasons for painting:</a:t>
            </a:r>
          </a:p>
        </p:txBody>
      </p:sp>
      <p:sp>
        <p:nvSpPr>
          <p:cNvPr id="2" name="TextBox 1">
            <a:extLst>
              <a:ext uri="{FF2B5EF4-FFF2-40B4-BE49-F238E27FC236}">
                <a16:creationId xmlns:a16="http://schemas.microsoft.com/office/drawing/2014/main" id="{AEEFCE3E-0B63-A44D-A892-0C5A2FED6B79}"/>
              </a:ext>
            </a:extLst>
          </p:cNvPr>
          <p:cNvSpPr txBox="1"/>
          <p:nvPr/>
        </p:nvSpPr>
        <p:spPr>
          <a:xfrm>
            <a:off x="5483402" y="957228"/>
            <a:ext cx="184731" cy="369332"/>
          </a:xfrm>
          <a:prstGeom prst="rect">
            <a:avLst/>
          </a:prstGeom>
          <a:noFill/>
        </p:spPr>
        <p:txBody>
          <a:bodyPr wrap="none" rtlCol="0">
            <a:spAutoFit/>
          </a:bodyPr>
          <a:lstStyle/>
          <a:p>
            <a:endParaRPr lang="en-US" dirty="0"/>
          </a:p>
        </p:txBody>
      </p:sp>
      <p:cxnSp>
        <p:nvCxnSpPr>
          <p:cNvPr id="25" name="Straight Connector 24">
            <a:extLst>
              <a:ext uri="{FF2B5EF4-FFF2-40B4-BE49-F238E27FC236}">
                <a16:creationId xmlns:a16="http://schemas.microsoft.com/office/drawing/2014/main" id="{30106494-A6FA-5947-B535-310962D8BDCC}"/>
              </a:ext>
            </a:extLst>
          </p:cNvPr>
          <p:cNvCxnSpPr>
            <a:cxnSpLocks/>
            <a:endCxn id="33" idx="4"/>
          </p:cNvCxnSpPr>
          <p:nvPr/>
        </p:nvCxnSpPr>
        <p:spPr>
          <a:xfrm flipH="1">
            <a:off x="8772008" y="1177082"/>
            <a:ext cx="4" cy="316246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ABEA03C-BBF6-C34C-8BEF-C0B5311A5451}"/>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27" name="Oval 26">
            <a:extLst>
              <a:ext uri="{FF2B5EF4-FFF2-40B4-BE49-F238E27FC236}">
                <a16:creationId xmlns:a16="http://schemas.microsoft.com/office/drawing/2014/main" id="{869E8C76-B1B8-834F-BBAA-7D1813DB1839}"/>
              </a:ext>
            </a:extLst>
          </p:cNvPr>
          <p:cNvSpPr/>
          <p:nvPr/>
        </p:nvSpPr>
        <p:spPr>
          <a:xfrm>
            <a:off x="8615893" y="150612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28" name="Oval 27">
            <a:extLst>
              <a:ext uri="{FF2B5EF4-FFF2-40B4-BE49-F238E27FC236}">
                <a16:creationId xmlns:a16="http://schemas.microsoft.com/office/drawing/2014/main" id="{63157513-ADB8-AB43-B4C2-0DCCBB0E00A5}"/>
              </a:ext>
            </a:extLst>
          </p:cNvPr>
          <p:cNvSpPr/>
          <p:nvPr/>
        </p:nvSpPr>
        <p:spPr>
          <a:xfrm>
            <a:off x="8623327" y="192632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29" name="Oval 28">
            <a:extLst>
              <a:ext uri="{FF2B5EF4-FFF2-40B4-BE49-F238E27FC236}">
                <a16:creationId xmlns:a16="http://schemas.microsoft.com/office/drawing/2014/main" id="{99D198FD-E37E-3549-999B-1D233D340BF7}"/>
              </a:ext>
            </a:extLst>
          </p:cNvPr>
          <p:cNvSpPr/>
          <p:nvPr/>
        </p:nvSpPr>
        <p:spPr>
          <a:xfrm>
            <a:off x="8623328" y="2346522"/>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0" name="Oval 29">
            <a:extLst>
              <a:ext uri="{FF2B5EF4-FFF2-40B4-BE49-F238E27FC236}">
                <a16:creationId xmlns:a16="http://schemas.microsoft.com/office/drawing/2014/main" id="{CB8D7508-7BB5-144F-B670-67F8388E148E}"/>
              </a:ext>
            </a:extLst>
          </p:cNvPr>
          <p:cNvSpPr/>
          <p:nvPr/>
        </p:nvSpPr>
        <p:spPr>
          <a:xfrm>
            <a:off x="8623326" y="2766720"/>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1" name="Oval 30">
            <a:extLst>
              <a:ext uri="{FF2B5EF4-FFF2-40B4-BE49-F238E27FC236}">
                <a16:creationId xmlns:a16="http://schemas.microsoft.com/office/drawing/2014/main" id="{BB1FA409-7A15-354D-8E96-9859EF109197}"/>
              </a:ext>
            </a:extLst>
          </p:cNvPr>
          <p:cNvSpPr/>
          <p:nvPr/>
        </p:nvSpPr>
        <p:spPr>
          <a:xfrm>
            <a:off x="8615892" y="3186918"/>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2" name="Oval 31">
            <a:extLst>
              <a:ext uri="{FF2B5EF4-FFF2-40B4-BE49-F238E27FC236}">
                <a16:creationId xmlns:a16="http://schemas.microsoft.com/office/drawing/2014/main" id="{C028580D-C84A-7644-A77E-5421B1AE2B4D}"/>
              </a:ext>
            </a:extLst>
          </p:cNvPr>
          <p:cNvSpPr/>
          <p:nvPr/>
        </p:nvSpPr>
        <p:spPr>
          <a:xfrm>
            <a:off x="8615891" y="360711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3" name="Oval 32">
            <a:extLst>
              <a:ext uri="{FF2B5EF4-FFF2-40B4-BE49-F238E27FC236}">
                <a16:creationId xmlns:a16="http://schemas.microsoft.com/office/drawing/2014/main" id="{A213E73A-B99A-AF49-AFAC-C13500234399}"/>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 name="Rectangle 2">
            <a:extLst>
              <a:ext uri="{FF2B5EF4-FFF2-40B4-BE49-F238E27FC236}">
                <a16:creationId xmlns:a16="http://schemas.microsoft.com/office/drawing/2014/main" id="{7F39F036-D522-EB46-8D0F-FA023E6743BF}"/>
              </a:ext>
            </a:extLst>
          </p:cNvPr>
          <p:cNvSpPr/>
          <p:nvPr/>
        </p:nvSpPr>
        <p:spPr>
          <a:xfrm>
            <a:off x="4578181" y="1482068"/>
            <a:ext cx="3667500" cy="2746906"/>
          </a:xfrm>
          <a:prstGeom prst="rect">
            <a:avLst/>
          </a:prstGeom>
        </p:spPr>
        <p:txBody>
          <a:bodyPr wrap="square">
            <a:spAutoFit/>
          </a:bodyPr>
          <a:lstStyle/>
          <a:p>
            <a:pPr lvl="0">
              <a:lnSpc>
                <a:spcPct val="250000"/>
              </a:lnSpc>
              <a:buClr>
                <a:srgbClr val="064B7C"/>
              </a:buClr>
              <a:buSzPct val="150000"/>
              <a:defRPr/>
            </a:pPr>
            <a:r>
              <a:rPr lang="en-AU" altLang="en-US" sz="1150" dirty="0">
                <a:solidFill>
                  <a:srgbClr val="6F6660">
                    <a:lumMod val="50000"/>
                  </a:srgbClr>
                </a:solidFill>
                <a:latin typeface="Arial" panose="020B0604020202020204" pitchFamily="34" charset="0"/>
                <a:cs typeface="Arial" panose="020B0604020202020204" pitchFamily="34" charset="0"/>
              </a:rPr>
              <a:t>Re-fresh or colour change</a:t>
            </a:r>
          </a:p>
          <a:p>
            <a:pPr lvl="0">
              <a:lnSpc>
                <a:spcPct val="250000"/>
              </a:lnSpc>
              <a:buClr>
                <a:srgbClr val="064B7C"/>
              </a:buClr>
              <a:buSzPct val="150000"/>
              <a:defRPr/>
            </a:pPr>
            <a:r>
              <a:rPr lang="en-AU" altLang="en-US" sz="1150" dirty="0">
                <a:solidFill>
                  <a:srgbClr val="6F6660">
                    <a:lumMod val="50000"/>
                  </a:srgbClr>
                </a:solidFill>
                <a:latin typeface="Arial" panose="020B0604020202020204" pitchFamily="34" charset="0"/>
                <a:cs typeface="Arial" panose="020B0604020202020204" pitchFamily="34" charset="0"/>
              </a:rPr>
              <a:t>Repairs &amp; General Maintenance</a:t>
            </a:r>
          </a:p>
          <a:p>
            <a:pPr lvl="0">
              <a:lnSpc>
                <a:spcPct val="250000"/>
              </a:lnSpc>
              <a:buClr>
                <a:srgbClr val="064B7C"/>
              </a:buClr>
              <a:buSzPct val="150000"/>
              <a:defRPr/>
            </a:pPr>
            <a:r>
              <a:rPr lang="en-AU" altLang="en-US" sz="1150" dirty="0">
                <a:solidFill>
                  <a:srgbClr val="6F6660">
                    <a:lumMod val="50000"/>
                  </a:srgbClr>
                </a:solidFill>
                <a:latin typeface="Arial" panose="020B0604020202020204" pitchFamily="34" charset="0"/>
                <a:cs typeface="Arial" panose="020B0604020202020204" pitchFamily="34" charset="0"/>
              </a:rPr>
              <a:t>Complete update with renovations</a:t>
            </a:r>
          </a:p>
          <a:p>
            <a:pPr lvl="0">
              <a:lnSpc>
                <a:spcPct val="250000"/>
              </a:lnSpc>
              <a:buClr>
                <a:srgbClr val="064B7C"/>
              </a:buClr>
              <a:buSzPct val="150000"/>
              <a:defRPr/>
            </a:pPr>
            <a:r>
              <a:rPr lang="en-AU" altLang="en-US" sz="1150" dirty="0">
                <a:solidFill>
                  <a:srgbClr val="6F6660">
                    <a:lumMod val="50000"/>
                  </a:srgbClr>
                </a:solidFill>
                <a:latin typeface="Arial" panose="020B0604020202020204" pitchFamily="34" charset="0"/>
                <a:cs typeface="Arial" panose="020B0604020202020204" pitchFamily="34" charset="0"/>
              </a:rPr>
              <a:t>Protection, Membranes etc</a:t>
            </a:r>
          </a:p>
          <a:p>
            <a:pPr lvl="0">
              <a:lnSpc>
                <a:spcPct val="250000"/>
              </a:lnSpc>
              <a:buClr>
                <a:srgbClr val="064B7C"/>
              </a:buClr>
              <a:buSzPct val="150000"/>
              <a:defRPr/>
            </a:pPr>
            <a:r>
              <a:rPr lang="en-AU" altLang="en-US" sz="1150" dirty="0">
                <a:solidFill>
                  <a:srgbClr val="6F6660">
                    <a:lumMod val="50000"/>
                  </a:srgbClr>
                </a:solidFill>
                <a:latin typeface="Arial" panose="020B0604020202020204" pitchFamily="34" charset="0"/>
                <a:cs typeface="Arial" panose="020B0604020202020204" pitchFamily="34" charset="0"/>
              </a:rPr>
              <a:t>Annual Maintenance </a:t>
            </a:r>
          </a:p>
          <a:p>
            <a:pPr lvl="0">
              <a:lnSpc>
                <a:spcPct val="250000"/>
              </a:lnSpc>
              <a:buClr>
                <a:srgbClr val="064B7C"/>
              </a:buClr>
              <a:buSzPct val="150000"/>
              <a:defRPr/>
            </a:pPr>
            <a:r>
              <a:rPr lang="en-AU" altLang="en-US" sz="1150" dirty="0">
                <a:solidFill>
                  <a:srgbClr val="6F6660">
                    <a:lumMod val="50000"/>
                  </a:srgbClr>
                </a:solidFill>
                <a:latin typeface="Arial" panose="020B0604020202020204" pitchFamily="34" charset="0"/>
                <a:cs typeface="Arial" panose="020B0604020202020204" pitchFamily="34" charset="0"/>
              </a:rPr>
              <a:t>All of the above </a:t>
            </a:r>
          </a:p>
        </p:txBody>
      </p:sp>
      <p:pic>
        <p:nvPicPr>
          <p:cNvPr id="10" name="Picture 9" descr="A close up of a logo&#10;&#10;Description automatically generated">
            <a:extLst>
              <a:ext uri="{FF2B5EF4-FFF2-40B4-BE49-F238E27FC236}">
                <a16:creationId xmlns:a16="http://schemas.microsoft.com/office/drawing/2014/main" id="{D7970AF7-A38C-C747-8953-067328D50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401" y="1660950"/>
            <a:ext cx="373735" cy="373735"/>
          </a:xfrm>
          <a:prstGeom prst="rect">
            <a:avLst/>
          </a:prstGeom>
        </p:spPr>
      </p:pic>
      <p:pic>
        <p:nvPicPr>
          <p:cNvPr id="35" name="Picture 34" descr="A close up of a sign&#10;&#10;Description automatically generated">
            <a:extLst>
              <a:ext uri="{FF2B5EF4-FFF2-40B4-BE49-F238E27FC236}">
                <a16:creationId xmlns:a16="http://schemas.microsoft.com/office/drawing/2014/main" id="{2FD720E7-36E2-6C44-B246-11023168B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38" y="2508004"/>
            <a:ext cx="373736" cy="373736"/>
          </a:xfrm>
          <a:prstGeom prst="rect">
            <a:avLst/>
          </a:prstGeom>
        </p:spPr>
      </p:pic>
      <p:pic>
        <p:nvPicPr>
          <p:cNvPr id="37" name="Picture 36" descr="A picture containing drawing, plate&#10;&#10;Description automatically generated">
            <a:extLst>
              <a:ext uri="{FF2B5EF4-FFF2-40B4-BE49-F238E27FC236}">
                <a16:creationId xmlns:a16="http://schemas.microsoft.com/office/drawing/2014/main" id="{A1E45C8C-485F-6E45-B3BC-B39FCD4D3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654" y="2089311"/>
            <a:ext cx="365284" cy="365284"/>
          </a:xfrm>
          <a:prstGeom prst="rect">
            <a:avLst/>
          </a:prstGeom>
        </p:spPr>
      </p:pic>
      <p:pic>
        <p:nvPicPr>
          <p:cNvPr id="39" name="Picture 38" descr="A close up of a sign&#10;&#10;Description automatically generated">
            <a:extLst>
              <a:ext uri="{FF2B5EF4-FFF2-40B4-BE49-F238E27FC236}">
                <a16:creationId xmlns:a16="http://schemas.microsoft.com/office/drawing/2014/main" id="{30C51034-A50F-394F-A1E7-E85696F5B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238" y="3355059"/>
            <a:ext cx="373735" cy="373735"/>
          </a:xfrm>
          <a:prstGeom prst="rect">
            <a:avLst/>
          </a:prstGeom>
        </p:spPr>
      </p:pic>
      <p:pic>
        <p:nvPicPr>
          <p:cNvPr id="41" name="Picture 40" descr="A picture containing drawing, game&#10;&#10;Description automatically generated">
            <a:extLst>
              <a:ext uri="{FF2B5EF4-FFF2-40B4-BE49-F238E27FC236}">
                <a16:creationId xmlns:a16="http://schemas.microsoft.com/office/drawing/2014/main" id="{AC17F44A-85F3-7448-AF6B-72AB09BF4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238" y="2931533"/>
            <a:ext cx="373735" cy="373735"/>
          </a:xfrm>
          <a:prstGeom prst="rect">
            <a:avLst/>
          </a:prstGeom>
        </p:spPr>
      </p:pic>
      <p:pic>
        <p:nvPicPr>
          <p:cNvPr id="43" name="Picture 42" descr="A close up of a logo&#10;&#10;Description automatically generated">
            <a:extLst>
              <a:ext uri="{FF2B5EF4-FFF2-40B4-BE49-F238E27FC236}">
                <a16:creationId xmlns:a16="http://schemas.microsoft.com/office/drawing/2014/main" id="{26630C05-403D-7541-9B7B-4057FDC0F0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238" y="3784890"/>
            <a:ext cx="373735" cy="373735"/>
          </a:xfrm>
          <a:prstGeom prst="rect">
            <a:avLst/>
          </a:prstGeom>
        </p:spPr>
      </p:pic>
      <p:sp>
        <p:nvSpPr>
          <p:cNvPr id="44" name="Rectangle 43">
            <a:extLst>
              <a:ext uri="{FF2B5EF4-FFF2-40B4-BE49-F238E27FC236}">
                <a16:creationId xmlns:a16="http://schemas.microsoft.com/office/drawing/2014/main" id="{B621D17C-098E-3D4B-B2E2-D10998F6EF99}"/>
              </a:ext>
            </a:extLst>
          </p:cNvPr>
          <p:cNvSpPr/>
          <p:nvPr/>
        </p:nvSpPr>
        <p:spPr>
          <a:xfrm>
            <a:off x="4035360" y="1330493"/>
            <a:ext cx="1651414" cy="269304"/>
          </a:xfrm>
          <a:prstGeom prst="rect">
            <a:avLst/>
          </a:prstGeom>
        </p:spPr>
        <p:txBody>
          <a:bodyPr wrap="none">
            <a:spAutoFit/>
          </a:bodyPr>
          <a:lstStyle/>
          <a:p>
            <a:pPr lvl="0">
              <a:defRPr/>
            </a:pPr>
            <a:r>
              <a:rPr lang="en-AU" altLang="en-US" sz="1150" b="1" dirty="0">
                <a:solidFill>
                  <a:srgbClr val="003C6D"/>
                </a:solidFill>
                <a:latin typeface="Arial" panose="020B0604020202020204" pitchFamily="34" charset="0"/>
                <a:cs typeface="Arial" panose="020B0604020202020204" pitchFamily="34" charset="0"/>
              </a:rPr>
              <a:t>These could include:</a:t>
            </a:r>
            <a:endParaRPr lang="en-AU" altLang="en-US" sz="1150" b="1" u="sng" dirty="0">
              <a:solidFill>
                <a:srgbClr val="003C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44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E5994E-9862-EA4F-B30E-DCC5134C1A17}"/>
              </a:ext>
            </a:extLst>
          </p:cNvPr>
          <p:cNvSpPr txBox="1">
            <a:spLocks/>
          </p:cNvSpPr>
          <p:nvPr/>
        </p:nvSpPr>
        <p:spPr>
          <a:xfrm>
            <a:off x="2071527" y="1262674"/>
            <a:ext cx="5000945" cy="369332"/>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Scope of Works &amp; Product Specifications</a:t>
            </a:r>
            <a:endParaRPr lang="en-US" sz="1800" dirty="0">
              <a:ln w="0"/>
              <a:solidFill>
                <a:srgbClr val="14477B"/>
              </a:solidFill>
              <a:ea typeface="+mj-ea"/>
            </a:endParaRPr>
          </a:p>
        </p:txBody>
      </p:sp>
      <p:sp>
        <p:nvSpPr>
          <p:cNvPr id="23" name="Rectangle 4">
            <a:extLst>
              <a:ext uri="{FF2B5EF4-FFF2-40B4-BE49-F238E27FC236}">
                <a16:creationId xmlns:a16="http://schemas.microsoft.com/office/drawing/2014/main" id="{53B9EEC6-A447-8944-9D3B-751B35ABFC46}"/>
              </a:ext>
            </a:extLst>
          </p:cNvPr>
          <p:cNvSpPr>
            <a:spLocks noChangeArrowheads="1"/>
          </p:cNvSpPr>
          <p:nvPr/>
        </p:nvSpPr>
        <p:spPr bwMode="auto">
          <a:xfrm>
            <a:off x="4175392" y="2183176"/>
            <a:ext cx="2572608" cy="7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None/>
              <a:defRPr/>
            </a:pPr>
            <a:r>
              <a:rPr lang="en-AU" altLang="en-US" sz="1150" dirty="0">
                <a:solidFill>
                  <a:schemeClr val="tx2">
                    <a:lumMod val="50000"/>
                  </a:schemeClr>
                </a:solidFill>
                <a:latin typeface="Arial" panose="020B0604020202020204" pitchFamily="34" charset="0"/>
                <a:cs typeface="Arial" panose="020B0604020202020204" pitchFamily="34" charset="0"/>
              </a:rPr>
              <a:t>Details exactly which areas and surfaces require painting</a:t>
            </a:r>
            <a:endParaRPr lang="en-AU" altLang="en-US" sz="1150" b="1" dirty="0">
              <a:solidFill>
                <a:schemeClr val="tx2">
                  <a:lumMod val="50000"/>
                </a:schemeClr>
              </a:solidFill>
              <a:latin typeface="Arial" panose="020B0604020202020204" pitchFamily="34" charset="0"/>
              <a:cs typeface="Arial" panose="020B0604020202020204" pitchFamily="34" charset="0"/>
            </a:endParaRPr>
          </a:p>
          <a:p>
            <a:pPr marL="0" indent="0">
              <a:lnSpc>
                <a:spcPct val="100000"/>
              </a:lnSpc>
              <a:buNone/>
              <a:defRPr/>
            </a:pPr>
            <a:endParaRPr lang="en-AU" altLang="en-US" sz="1150" b="1" dirty="0">
              <a:solidFill>
                <a:schemeClr val="tx2">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6AD8B484-D788-2345-969C-75DE56A69A61}"/>
              </a:ext>
            </a:extLst>
          </p:cNvPr>
          <p:cNvSpPr/>
          <p:nvPr/>
        </p:nvSpPr>
        <p:spPr>
          <a:xfrm>
            <a:off x="1945540" y="2076667"/>
            <a:ext cx="2015491" cy="553998"/>
          </a:xfrm>
          <a:prstGeom prst="rect">
            <a:avLst/>
          </a:prstGeom>
        </p:spPr>
        <p:txBody>
          <a:bodyPr wrap="square">
            <a:spAutoFit/>
          </a:bodyPr>
          <a:lstStyle/>
          <a:p>
            <a:pPr>
              <a:defRPr/>
            </a:pPr>
            <a:r>
              <a:rPr lang="en-AU" altLang="en-US" sz="1500" dirty="0">
                <a:solidFill>
                  <a:srgbClr val="003C6D"/>
                </a:solidFill>
                <a:latin typeface="Arial" panose="020B0604020202020204" pitchFamily="34" charset="0"/>
                <a:cs typeface="Arial" panose="020B0604020202020204" pitchFamily="34" charset="0"/>
              </a:rPr>
              <a:t>What is a </a:t>
            </a:r>
          </a:p>
          <a:p>
            <a:pPr>
              <a:defRPr/>
            </a:pPr>
            <a:r>
              <a:rPr lang="en-AU" altLang="en-US" sz="1500" b="1" dirty="0">
                <a:solidFill>
                  <a:srgbClr val="003C6D"/>
                </a:solidFill>
                <a:latin typeface="Arial" panose="020B0604020202020204" pitchFamily="34" charset="0"/>
                <a:cs typeface="Arial" panose="020B0604020202020204" pitchFamily="34" charset="0"/>
              </a:rPr>
              <a:t>Scope of Works?</a:t>
            </a:r>
          </a:p>
        </p:txBody>
      </p:sp>
      <p:sp>
        <p:nvSpPr>
          <p:cNvPr id="7" name="Rectangle 6">
            <a:extLst>
              <a:ext uri="{FF2B5EF4-FFF2-40B4-BE49-F238E27FC236}">
                <a16:creationId xmlns:a16="http://schemas.microsoft.com/office/drawing/2014/main" id="{296F5CC0-CCB1-3749-BD7E-81F48A60B3DB}"/>
              </a:ext>
            </a:extLst>
          </p:cNvPr>
          <p:cNvSpPr/>
          <p:nvPr/>
        </p:nvSpPr>
        <p:spPr>
          <a:xfrm>
            <a:off x="1945540" y="3092170"/>
            <a:ext cx="2411415" cy="553998"/>
          </a:xfrm>
          <a:prstGeom prst="rect">
            <a:avLst/>
          </a:prstGeom>
        </p:spPr>
        <p:txBody>
          <a:bodyPr wrap="square">
            <a:spAutoFit/>
          </a:bodyPr>
          <a:lstStyle/>
          <a:p>
            <a:pPr>
              <a:defRPr/>
            </a:pPr>
            <a:r>
              <a:rPr lang="en-AU" altLang="en-US" sz="1500" b="1" dirty="0">
                <a:solidFill>
                  <a:srgbClr val="003C6D"/>
                </a:solidFill>
                <a:latin typeface="Arial" panose="020B0604020202020204" pitchFamily="34" charset="0"/>
                <a:cs typeface="Arial" panose="020B0604020202020204" pitchFamily="34" charset="0"/>
              </a:rPr>
              <a:t>What is a </a:t>
            </a:r>
          </a:p>
          <a:p>
            <a:pPr>
              <a:defRPr/>
            </a:pPr>
            <a:r>
              <a:rPr lang="en-AU" altLang="en-US" sz="1500" b="1" dirty="0">
                <a:solidFill>
                  <a:srgbClr val="003C6D"/>
                </a:solidFill>
                <a:latin typeface="Arial" panose="020B0604020202020204" pitchFamily="34" charset="0"/>
                <a:cs typeface="Arial" panose="020B0604020202020204" pitchFamily="34" charset="0"/>
              </a:rPr>
              <a:t>Product Specification?</a:t>
            </a:r>
          </a:p>
        </p:txBody>
      </p:sp>
      <p:sp>
        <p:nvSpPr>
          <p:cNvPr id="10" name="Rectangle 9">
            <a:extLst>
              <a:ext uri="{FF2B5EF4-FFF2-40B4-BE49-F238E27FC236}">
                <a16:creationId xmlns:a16="http://schemas.microsoft.com/office/drawing/2014/main" id="{4951744C-BDB8-4B41-A681-11B27BE5FC35}"/>
              </a:ext>
            </a:extLst>
          </p:cNvPr>
          <p:cNvSpPr/>
          <p:nvPr/>
        </p:nvSpPr>
        <p:spPr>
          <a:xfrm>
            <a:off x="4175392" y="3165344"/>
            <a:ext cx="2226198" cy="446276"/>
          </a:xfrm>
          <a:prstGeom prst="rect">
            <a:avLst/>
          </a:prstGeom>
        </p:spPr>
        <p:txBody>
          <a:bodyPr wrap="square">
            <a:spAutoFit/>
          </a:bodyPr>
          <a:lstStyle/>
          <a:p>
            <a:pPr lvl="0">
              <a:defRPr/>
            </a:pPr>
            <a:r>
              <a:rPr lang="en-AU" altLang="en-US" sz="1150" dirty="0">
                <a:solidFill>
                  <a:srgbClr val="6F6660">
                    <a:lumMod val="50000"/>
                  </a:srgbClr>
                </a:solidFill>
                <a:latin typeface="Arial" panose="020B0604020202020204" pitchFamily="34" charset="0"/>
                <a:cs typeface="Arial" panose="020B0604020202020204" pitchFamily="34" charset="0"/>
              </a:rPr>
              <a:t>Details which products to use and how to apply them</a:t>
            </a:r>
          </a:p>
        </p:txBody>
      </p:sp>
      <p:cxnSp>
        <p:nvCxnSpPr>
          <p:cNvPr id="35" name="Straight Connector 34">
            <a:extLst>
              <a:ext uri="{FF2B5EF4-FFF2-40B4-BE49-F238E27FC236}">
                <a16:creationId xmlns:a16="http://schemas.microsoft.com/office/drawing/2014/main" id="{12E628C7-A30A-6E40-8718-907A5ABABDA9}"/>
              </a:ext>
            </a:extLst>
          </p:cNvPr>
          <p:cNvCxnSpPr/>
          <p:nvPr/>
        </p:nvCxnSpPr>
        <p:spPr>
          <a:xfrm>
            <a:off x="2186940" y="2894680"/>
            <a:ext cx="456106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A913D2-6419-BB46-BC53-087430317710}"/>
              </a:ext>
            </a:extLst>
          </p:cNvPr>
          <p:cNvCxnSpPr>
            <a:cxnSpLocks/>
          </p:cNvCxnSpPr>
          <p:nvPr/>
        </p:nvCxnSpPr>
        <p:spPr>
          <a:xfrm>
            <a:off x="8772011" y="1177082"/>
            <a:ext cx="0" cy="301577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B549918A-E9BE-4742-9BDF-0F6A1527D761}"/>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1" name="Oval 40">
            <a:extLst>
              <a:ext uri="{FF2B5EF4-FFF2-40B4-BE49-F238E27FC236}">
                <a16:creationId xmlns:a16="http://schemas.microsoft.com/office/drawing/2014/main" id="{28EDC626-8E23-E24B-B94F-9D174ED9881B}"/>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2" name="Oval 41">
            <a:extLst>
              <a:ext uri="{FF2B5EF4-FFF2-40B4-BE49-F238E27FC236}">
                <a16:creationId xmlns:a16="http://schemas.microsoft.com/office/drawing/2014/main" id="{32608377-68D2-2E4E-9D60-CA31C852D8A8}"/>
              </a:ext>
            </a:extLst>
          </p:cNvPr>
          <p:cNvSpPr/>
          <p:nvPr/>
        </p:nvSpPr>
        <p:spPr>
          <a:xfrm>
            <a:off x="8623327" y="192632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3" name="Oval 42">
            <a:extLst>
              <a:ext uri="{FF2B5EF4-FFF2-40B4-BE49-F238E27FC236}">
                <a16:creationId xmlns:a16="http://schemas.microsoft.com/office/drawing/2014/main" id="{F983E399-6305-C546-869E-5F8AC70E087C}"/>
              </a:ext>
            </a:extLst>
          </p:cNvPr>
          <p:cNvSpPr/>
          <p:nvPr/>
        </p:nvSpPr>
        <p:spPr>
          <a:xfrm>
            <a:off x="8623328" y="2346522"/>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4" name="Oval 43">
            <a:extLst>
              <a:ext uri="{FF2B5EF4-FFF2-40B4-BE49-F238E27FC236}">
                <a16:creationId xmlns:a16="http://schemas.microsoft.com/office/drawing/2014/main" id="{A665384C-8BF6-1F4C-AD8B-EC2E57782C94}"/>
              </a:ext>
            </a:extLst>
          </p:cNvPr>
          <p:cNvSpPr/>
          <p:nvPr/>
        </p:nvSpPr>
        <p:spPr>
          <a:xfrm>
            <a:off x="8623326" y="2766720"/>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5" name="Oval 44">
            <a:extLst>
              <a:ext uri="{FF2B5EF4-FFF2-40B4-BE49-F238E27FC236}">
                <a16:creationId xmlns:a16="http://schemas.microsoft.com/office/drawing/2014/main" id="{391497E0-43FF-2D43-8AAE-0220A5627316}"/>
              </a:ext>
            </a:extLst>
          </p:cNvPr>
          <p:cNvSpPr/>
          <p:nvPr/>
        </p:nvSpPr>
        <p:spPr>
          <a:xfrm>
            <a:off x="8615892" y="3186918"/>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6" name="Oval 45">
            <a:extLst>
              <a:ext uri="{FF2B5EF4-FFF2-40B4-BE49-F238E27FC236}">
                <a16:creationId xmlns:a16="http://schemas.microsoft.com/office/drawing/2014/main" id="{79B5A6FF-E36D-4B48-B280-1F89281DEC2A}"/>
              </a:ext>
            </a:extLst>
          </p:cNvPr>
          <p:cNvSpPr/>
          <p:nvPr/>
        </p:nvSpPr>
        <p:spPr>
          <a:xfrm>
            <a:off x="8615891" y="360711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7" name="Oval 46">
            <a:extLst>
              <a:ext uri="{FF2B5EF4-FFF2-40B4-BE49-F238E27FC236}">
                <a16:creationId xmlns:a16="http://schemas.microsoft.com/office/drawing/2014/main" id="{B77F888D-EB55-8A46-B46C-D6A45F98213B}"/>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Tree>
    <p:extLst>
      <p:ext uri="{BB962C8B-B14F-4D97-AF65-F5344CB8AC3E}">
        <p14:creationId xmlns:p14="http://schemas.microsoft.com/office/powerpoint/2010/main" val="211677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E5994E-9862-EA4F-B30E-DCC5134C1A17}"/>
              </a:ext>
            </a:extLst>
          </p:cNvPr>
          <p:cNvSpPr txBox="1">
            <a:spLocks/>
          </p:cNvSpPr>
          <p:nvPr/>
        </p:nvSpPr>
        <p:spPr>
          <a:xfrm>
            <a:off x="1424289" y="473434"/>
            <a:ext cx="6295421" cy="437640"/>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Who to call for Scope of Works </a:t>
            </a:r>
            <a:br>
              <a:rPr lang="en-US" sz="1800" b="1" dirty="0">
                <a:ln w="0"/>
                <a:solidFill>
                  <a:srgbClr val="14477B"/>
                </a:solidFill>
                <a:ea typeface="+mj-ea"/>
              </a:rPr>
            </a:br>
            <a:r>
              <a:rPr lang="en-US" sz="1800" b="1" dirty="0">
                <a:ln w="0"/>
                <a:solidFill>
                  <a:srgbClr val="14477B"/>
                </a:solidFill>
                <a:ea typeface="+mj-ea"/>
              </a:rPr>
              <a:t>&amp; Product Specs</a:t>
            </a:r>
            <a:endParaRPr lang="en-US" sz="1800" dirty="0">
              <a:ln w="0"/>
              <a:solidFill>
                <a:srgbClr val="14477B"/>
              </a:solidFill>
              <a:ea typeface="+mj-ea"/>
            </a:endParaRPr>
          </a:p>
        </p:txBody>
      </p:sp>
      <p:sp>
        <p:nvSpPr>
          <p:cNvPr id="2" name="TextBox 1">
            <a:extLst>
              <a:ext uri="{FF2B5EF4-FFF2-40B4-BE49-F238E27FC236}">
                <a16:creationId xmlns:a16="http://schemas.microsoft.com/office/drawing/2014/main" id="{AEEFCE3E-0B63-A44D-A892-0C5A2FED6B79}"/>
              </a:ext>
            </a:extLst>
          </p:cNvPr>
          <p:cNvSpPr txBox="1"/>
          <p:nvPr/>
        </p:nvSpPr>
        <p:spPr>
          <a:xfrm>
            <a:off x="5672740" y="1020439"/>
            <a:ext cx="179040" cy="357954"/>
          </a:xfrm>
          <a:prstGeom prst="rect">
            <a:avLst/>
          </a:prstGeom>
          <a:noFill/>
        </p:spPr>
        <p:txBody>
          <a:bodyPr wrap="square" rtlCol="0">
            <a:spAutoFit/>
          </a:bodyPr>
          <a:lstStyle/>
          <a:p>
            <a:endParaRPr lang="en-US" dirty="0"/>
          </a:p>
        </p:txBody>
      </p:sp>
      <p:graphicFrame>
        <p:nvGraphicFramePr>
          <p:cNvPr id="10" name="Table 9">
            <a:extLst>
              <a:ext uri="{FF2B5EF4-FFF2-40B4-BE49-F238E27FC236}">
                <a16:creationId xmlns:a16="http://schemas.microsoft.com/office/drawing/2014/main" id="{0709EFB4-BEA4-C64A-AE0D-02C48C753612}"/>
              </a:ext>
            </a:extLst>
          </p:cNvPr>
          <p:cNvGraphicFramePr>
            <a:graphicFrameLocks noGrp="1"/>
          </p:cNvGraphicFramePr>
          <p:nvPr>
            <p:extLst>
              <p:ext uri="{D42A27DB-BD31-4B8C-83A1-F6EECF244321}">
                <p14:modId xmlns:p14="http://schemas.microsoft.com/office/powerpoint/2010/main" val="1180786363"/>
              </p:ext>
            </p:extLst>
          </p:nvPr>
        </p:nvGraphicFramePr>
        <p:xfrm>
          <a:off x="1924435" y="1182533"/>
          <a:ext cx="5478794" cy="3168373"/>
        </p:xfrm>
        <a:graphic>
          <a:graphicData uri="http://schemas.openxmlformats.org/drawingml/2006/table">
            <a:tbl>
              <a:tblPr firstRow="1" firstCol="1" bandRow="1">
                <a:tableStyleId>{93296810-A885-4BE3-A3E7-6D5BEEA58F35}</a:tableStyleId>
              </a:tblPr>
              <a:tblGrid>
                <a:gridCol w="2363261">
                  <a:extLst>
                    <a:ext uri="{9D8B030D-6E8A-4147-A177-3AD203B41FA5}">
                      <a16:colId xmlns:a16="http://schemas.microsoft.com/office/drawing/2014/main" val="1492473072"/>
                    </a:ext>
                  </a:extLst>
                </a:gridCol>
                <a:gridCol w="3115533">
                  <a:extLst>
                    <a:ext uri="{9D8B030D-6E8A-4147-A177-3AD203B41FA5}">
                      <a16:colId xmlns:a16="http://schemas.microsoft.com/office/drawing/2014/main" val="2971771094"/>
                    </a:ext>
                  </a:extLst>
                </a:gridCol>
              </a:tblGrid>
              <a:tr h="432119">
                <a:tc>
                  <a:txBody>
                    <a:bodyPr/>
                    <a:lstStyle/>
                    <a:p>
                      <a:pPr>
                        <a:lnSpc>
                          <a:spcPct val="107000"/>
                        </a:lnSpc>
                        <a:spcAft>
                          <a:spcPts val="0"/>
                        </a:spcAft>
                      </a:pPr>
                      <a:br>
                        <a:rPr lang="en-AU" sz="900" dirty="0">
                          <a:effectLst/>
                        </a:rPr>
                      </a:br>
                      <a:r>
                        <a:rPr lang="en-AU" sz="900" dirty="0">
                          <a:effectLst/>
                        </a:rPr>
                        <a:t>Project requirements</a:t>
                      </a:r>
                    </a:p>
                    <a:p>
                      <a:pPr>
                        <a:lnSpc>
                          <a:spcPct val="107000"/>
                        </a:lnSpc>
                        <a:spcAft>
                          <a:spcPts val="0"/>
                        </a:spcAft>
                      </a:pPr>
                      <a:endParaRPr lang="en-AU"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solidFill>
                      <a:srgbClr val="003C6D"/>
                    </a:solidFill>
                  </a:tcPr>
                </a:tc>
                <a:tc>
                  <a:txBody>
                    <a:bodyPr/>
                    <a:lstStyle/>
                    <a:p>
                      <a:pPr>
                        <a:lnSpc>
                          <a:spcPct val="107000"/>
                        </a:lnSpc>
                        <a:spcAft>
                          <a:spcPts val="0"/>
                        </a:spcAft>
                      </a:pPr>
                      <a:br>
                        <a:rPr lang="en-AU" sz="900" dirty="0">
                          <a:effectLst/>
                        </a:rPr>
                      </a:br>
                      <a:r>
                        <a:rPr lang="en-AU" sz="900" dirty="0">
                          <a:effectLst/>
                        </a:rPr>
                        <a:t>Who to call</a:t>
                      </a:r>
                    </a:p>
                    <a:p>
                      <a:pPr>
                        <a:lnSpc>
                          <a:spcPct val="107000"/>
                        </a:lnSpc>
                        <a:spcAft>
                          <a:spcPts val="0"/>
                        </a:spcAft>
                      </a:pPr>
                      <a:endParaRPr lang="en-AU"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solidFill>
                      <a:srgbClr val="003C6D"/>
                    </a:solidFill>
                  </a:tcPr>
                </a:tc>
                <a:extLst>
                  <a:ext uri="{0D108BD9-81ED-4DB2-BD59-A6C34878D82A}">
                    <a16:rowId xmlns:a16="http://schemas.microsoft.com/office/drawing/2014/main" val="1648823825"/>
                  </a:ext>
                </a:extLst>
              </a:tr>
              <a:tr h="37429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br>
                        <a:rPr lang="en-AU" sz="800" b="0" dirty="0">
                          <a:effectLst/>
                        </a:rPr>
                      </a:br>
                      <a:r>
                        <a:rPr lang="en-AU" sz="800" b="0" dirty="0">
                          <a:effectLst/>
                        </a:rPr>
                        <a:t>Product Specification only</a:t>
                      </a:r>
                    </a:p>
                    <a:p>
                      <a:pPr>
                        <a:lnSpc>
                          <a:spcPct val="107000"/>
                        </a:lnSpc>
                        <a:spcAft>
                          <a:spcPts val="0"/>
                        </a:spcAft>
                      </a:pPr>
                      <a:endParaRPr lang="en-AU"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solidFill>
                      <a:srgbClr val="003C6D"/>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br>
                        <a:rPr lang="en-AU" sz="800" dirty="0">
                          <a:solidFill>
                            <a:schemeClr val="accent4">
                              <a:lumMod val="50000"/>
                            </a:schemeClr>
                          </a:solidFill>
                          <a:effectLst/>
                        </a:rPr>
                      </a:br>
                      <a:r>
                        <a:rPr lang="en-AU" sz="800" dirty="0">
                          <a:solidFill>
                            <a:schemeClr val="accent4">
                              <a:lumMod val="50000"/>
                            </a:schemeClr>
                          </a:solidFill>
                          <a:effectLst/>
                        </a:rPr>
                        <a:t>Manufacturer’s Rep, colour consultant or Painter</a:t>
                      </a:r>
                    </a:p>
                  </a:txBody>
                  <a:tcPr marL="37239" marR="37239" marT="0" marB="0"/>
                </a:tc>
                <a:extLst>
                  <a:ext uri="{0D108BD9-81ED-4DB2-BD59-A6C34878D82A}">
                    <a16:rowId xmlns:a16="http://schemas.microsoft.com/office/drawing/2014/main" val="593655122"/>
                  </a:ext>
                </a:extLst>
              </a:tr>
              <a:tr h="374297">
                <a:tc>
                  <a:txBody>
                    <a:bodyPr/>
                    <a:lstStyle/>
                    <a:p>
                      <a:pPr>
                        <a:lnSpc>
                          <a:spcPct val="107000"/>
                        </a:lnSpc>
                        <a:spcAft>
                          <a:spcPts val="0"/>
                        </a:spcAft>
                      </a:pPr>
                      <a:br>
                        <a:rPr lang="en-AU" sz="800" b="0" dirty="0">
                          <a:effectLst/>
                        </a:rPr>
                      </a:br>
                      <a:r>
                        <a:rPr lang="en-AU" sz="800" b="0" dirty="0">
                          <a:effectLst/>
                        </a:rPr>
                        <a:t>Re-fresh, Colour change</a:t>
                      </a:r>
                      <a:br>
                        <a:rPr lang="en-AU" sz="800" b="0" dirty="0">
                          <a:effectLst/>
                        </a:rPr>
                      </a:br>
                      <a:endParaRPr lang="en-AU"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solidFill>
                      <a:srgbClr val="003C6D"/>
                    </a:solidFill>
                  </a:tcPr>
                </a:tc>
                <a:tc>
                  <a:txBody>
                    <a:bodyPr/>
                    <a:lstStyle/>
                    <a:p>
                      <a:pPr>
                        <a:lnSpc>
                          <a:spcPct val="107000"/>
                        </a:lnSpc>
                        <a:spcAft>
                          <a:spcPts val="0"/>
                        </a:spcAft>
                      </a:pPr>
                      <a:br>
                        <a:rPr lang="en-AU" sz="800" dirty="0">
                          <a:solidFill>
                            <a:schemeClr val="accent4">
                              <a:lumMod val="50000"/>
                            </a:schemeClr>
                          </a:solidFill>
                          <a:effectLst/>
                        </a:rPr>
                      </a:br>
                      <a:r>
                        <a:rPr lang="en-AU" sz="800" dirty="0">
                          <a:solidFill>
                            <a:schemeClr val="accent4">
                              <a:lumMod val="50000"/>
                            </a:schemeClr>
                          </a:solidFill>
                          <a:effectLst/>
                        </a:rPr>
                        <a:t>Ideal Colour Consultant or reputable painter</a:t>
                      </a:r>
                      <a:endParaRPr lang="en-AU" sz="8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tc>
                <a:extLst>
                  <a:ext uri="{0D108BD9-81ED-4DB2-BD59-A6C34878D82A}">
                    <a16:rowId xmlns:a16="http://schemas.microsoft.com/office/drawing/2014/main" val="550528339"/>
                  </a:ext>
                </a:extLst>
              </a:tr>
              <a:tr h="394551">
                <a:tc>
                  <a:txBody>
                    <a:bodyPr/>
                    <a:lstStyle/>
                    <a:p>
                      <a:pPr>
                        <a:lnSpc>
                          <a:spcPct val="107000"/>
                        </a:lnSpc>
                        <a:spcAft>
                          <a:spcPts val="0"/>
                        </a:spcAft>
                      </a:pPr>
                      <a:br>
                        <a:rPr lang="en-AU" sz="800" b="0" dirty="0">
                          <a:effectLst/>
                        </a:rPr>
                      </a:br>
                      <a:r>
                        <a:rPr lang="en-AU" sz="800" b="0" dirty="0">
                          <a:effectLst/>
                        </a:rPr>
                        <a:t>Minor Repairs &amp; General Maintenance</a:t>
                      </a:r>
                      <a:br>
                        <a:rPr lang="en-AU" sz="800" b="0" dirty="0">
                          <a:effectLst/>
                        </a:rPr>
                      </a:br>
                      <a:endParaRPr lang="en-AU"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solidFill>
                      <a:srgbClr val="003C6D"/>
                    </a:solidFill>
                  </a:tcPr>
                </a:tc>
                <a:tc>
                  <a:txBody>
                    <a:bodyPr/>
                    <a:lstStyle/>
                    <a:p>
                      <a:pPr>
                        <a:lnSpc>
                          <a:spcPct val="107000"/>
                        </a:lnSpc>
                        <a:spcAft>
                          <a:spcPts val="0"/>
                        </a:spcAft>
                      </a:pPr>
                      <a:br>
                        <a:rPr lang="en-AU" sz="800" dirty="0">
                          <a:solidFill>
                            <a:schemeClr val="accent4">
                              <a:lumMod val="50000"/>
                            </a:schemeClr>
                          </a:solidFill>
                          <a:effectLst/>
                        </a:rPr>
                      </a:br>
                      <a:r>
                        <a:rPr lang="en-AU" sz="800" dirty="0">
                          <a:solidFill>
                            <a:schemeClr val="accent4">
                              <a:lumMod val="50000"/>
                            </a:schemeClr>
                          </a:solidFill>
                          <a:effectLst/>
                        </a:rPr>
                        <a:t>Ideal Technical Paint Consultant Reputable painter </a:t>
                      </a:r>
                      <a:endParaRPr lang="en-AU" sz="8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tc>
                <a:extLst>
                  <a:ext uri="{0D108BD9-81ED-4DB2-BD59-A6C34878D82A}">
                    <a16:rowId xmlns:a16="http://schemas.microsoft.com/office/drawing/2014/main" val="1708464677"/>
                  </a:ext>
                </a:extLst>
              </a:tr>
              <a:tr h="394551">
                <a:tc>
                  <a:txBody>
                    <a:bodyPr/>
                    <a:lstStyle/>
                    <a:p>
                      <a:pPr>
                        <a:lnSpc>
                          <a:spcPct val="107000"/>
                        </a:lnSpc>
                        <a:spcAft>
                          <a:spcPts val="0"/>
                        </a:spcAft>
                      </a:pPr>
                      <a:br>
                        <a:rPr lang="en-AU" sz="800" b="0" dirty="0">
                          <a:effectLst/>
                        </a:rPr>
                      </a:br>
                      <a:r>
                        <a:rPr lang="en-AU" sz="800" b="0" dirty="0">
                          <a:effectLst/>
                        </a:rPr>
                        <a:t>Complete re-paint update with renovations</a:t>
                      </a:r>
                      <a:br>
                        <a:rPr lang="en-AU" sz="800" b="0" dirty="0">
                          <a:effectLst/>
                        </a:rPr>
                      </a:br>
                      <a:endParaRPr lang="en-AU"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solidFill>
                      <a:srgbClr val="003C6D"/>
                    </a:solidFill>
                  </a:tcPr>
                </a:tc>
                <a:tc>
                  <a:txBody>
                    <a:bodyPr/>
                    <a:lstStyle/>
                    <a:p>
                      <a:pPr>
                        <a:lnSpc>
                          <a:spcPct val="107000"/>
                        </a:lnSpc>
                        <a:spcAft>
                          <a:spcPts val="0"/>
                        </a:spcAft>
                      </a:pPr>
                      <a:br>
                        <a:rPr lang="en-AU" sz="800" dirty="0">
                          <a:solidFill>
                            <a:schemeClr val="accent4">
                              <a:lumMod val="50000"/>
                            </a:schemeClr>
                          </a:solidFill>
                          <a:effectLst/>
                        </a:rPr>
                      </a:br>
                      <a:r>
                        <a:rPr lang="en-AU" sz="800" dirty="0">
                          <a:solidFill>
                            <a:schemeClr val="accent4">
                              <a:lumMod val="50000"/>
                            </a:schemeClr>
                          </a:solidFill>
                          <a:effectLst/>
                        </a:rPr>
                        <a:t>Ideal Architect, Technical paint consultant, Reputable painter</a:t>
                      </a:r>
                      <a:endParaRPr lang="en-AU" sz="8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tc>
                <a:extLst>
                  <a:ext uri="{0D108BD9-81ED-4DB2-BD59-A6C34878D82A}">
                    <a16:rowId xmlns:a16="http://schemas.microsoft.com/office/drawing/2014/main" val="3724372967"/>
                  </a:ext>
                </a:extLst>
              </a:tr>
              <a:tr h="394551">
                <a:tc>
                  <a:txBody>
                    <a:bodyPr/>
                    <a:lstStyle/>
                    <a:p>
                      <a:pPr>
                        <a:lnSpc>
                          <a:spcPct val="107000"/>
                        </a:lnSpc>
                        <a:spcAft>
                          <a:spcPts val="0"/>
                        </a:spcAft>
                      </a:pPr>
                      <a:br>
                        <a:rPr lang="en-AU" sz="800" b="0" dirty="0">
                          <a:effectLst/>
                        </a:rPr>
                      </a:br>
                      <a:r>
                        <a:rPr lang="en-AU" sz="800" b="0" dirty="0">
                          <a:effectLst/>
                        </a:rPr>
                        <a:t>Annual Maintenance</a:t>
                      </a:r>
                    </a:p>
                  </a:txBody>
                  <a:tcPr marL="37239" marR="37239" marT="0" marB="0">
                    <a:solidFill>
                      <a:srgbClr val="003C6D"/>
                    </a:solidFill>
                  </a:tcPr>
                </a:tc>
                <a:tc>
                  <a:txBody>
                    <a:bodyPr/>
                    <a:lstStyle/>
                    <a:p>
                      <a:pPr marL="0" marR="0" lvl="0" indent="0" defTabSz="914400" eaLnBrk="1" fontAlgn="auto" latinLnBrk="0" hangingPunct="1">
                        <a:lnSpc>
                          <a:spcPct val="107000"/>
                        </a:lnSpc>
                        <a:spcBef>
                          <a:spcPts val="0"/>
                        </a:spcBef>
                        <a:spcAft>
                          <a:spcPts val="0"/>
                        </a:spcAft>
                        <a:buClrTx/>
                        <a:buSzTx/>
                        <a:buFontTx/>
                        <a:buNone/>
                        <a:tabLst/>
                        <a:defRPr/>
                      </a:pPr>
                      <a:r>
                        <a:rPr lang="en-AU" sz="800" dirty="0">
                          <a:solidFill>
                            <a:schemeClr val="accent4">
                              <a:lumMod val="50000"/>
                            </a:schemeClr>
                          </a:solidFill>
                          <a:effectLst/>
                        </a:rPr>
                        <a:t>ALL: Structural engineer, Architect, Technical Paint consultant, reputable painter.</a:t>
                      </a:r>
                    </a:p>
                  </a:txBody>
                  <a:tcPr marL="37239" marR="37239" marT="0" marB="0"/>
                </a:tc>
                <a:extLst>
                  <a:ext uri="{0D108BD9-81ED-4DB2-BD59-A6C34878D82A}">
                    <a16:rowId xmlns:a16="http://schemas.microsoft.com/office/drawing/2014/main" val="756470384"/>
                  </a:ext>
                </a:extLst>
              </a:tr>
              <a:tr h="394551">
                <a:tc>
                  <a:txBody>
                    <a:bodyPr/>
                    <a:lstStyle/>
                    <a:p>
                      <a:pPr marL="0" marR="0" lvl="0" indent="0" defTabSz="914400" eaLnBrk="1" fontAlgn="auto" latinLnBrk="0" hangingPunct="1">
                        <a:lnSpc>
                          <a:spcPct val="107000"/>
                        </a:lnSpc>
                        <a:spcBef>
                          <a:spcPts val="0"/>
                        </a:spcBef>
                        <a:spcAft>
                          <a:spcPts val="0"/>
                        </a:spcAft>
                        <a:buClrTx/>
                        <a:buSzTx/>
                        <a:buFontTx/>
                        <a:buNone/>
                        <a:tabLst/>
                        <a:defRPr/>
                      </a:pPr>
                      <a:br>
                        <a:rPr lang="en-AU" sz="800" b="0" dirty="0">
                          <a:effectLst/>
                        </a:rPr>
                      </a:br>
                      <a:r>
                        <a:rPr lang="en-AU" sz="800" b="0" dirty="0">
                          <a:effectLst/>
                        </a:rPr>
                        <a:t>Structural repairs along with complete re-paint</a:t>
                      </a:r>
                      <a:endParaRPr lang="en-AU"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solidFill>
                      <a:srgbClr val="003C6D"/>
                    </a:solidFill>
                  </a:tcPr>
                </a:tc>
                <a:tc>
                  <a:txBody>
                    <a:bodyPr/>
                    <a:lstStyle/>
                    <a:p>
                      <a:pPr marL="0" marR="0" lvl="0" indent="0" defTabSz="914400" eaLnBrk="1" fontAlgn="auto" latinLnBrk="0" hangingPunct="1">
                        <a:lnSpc>
                          <a:spcPct val="107000"/>
                        </a:lnSpc>
                        <a:spcBef>
                          <a:spcPts val="0"/>
                        </a:spcBef>
                        <a:spcAft>
                          <a:spcPts val="0"/>
                        </a:spcAft>
                        <a:buClrTx/>
                        <a:buSzTx/>
                        <a:buFontTx/>
                        <a:buNone/>
                        <a:tabLst/>
                        <a:defRPr/>
                      </a:pPr>
                      <a:r>
                        <a:rPr lang="en-AU" sz="800" dirty="0">
                          <a:solidFill>
                            <a:schemeClr val="accent4">
                              <a:lumMod val="50000"/>
                            </a:schemeClr>
                          </a:solidFill>
                          <a:effectLst/>
                        </a:rPr>
                        <a:t>Ideal Structural engineer, Architect, Technical Paint consultant, reputable painter.</a:t>
                      </a:r>
                      <a:endParaRPr lang="en-AU" sz="8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tc>
                <a:extLst>
                  <a:ext uri="{0D108BD9-81ED-4DB2-BD59-A6C34878D82A}">
                    <a16:rowId xmlns:a16="http://schemas.microsoft.com/office/drawing/2014/main" val="4264556910"/>
                  </a:ext>
                </a:extLst>
              </a:tr>
              <a:tr h="374297">
                <a:tc>
                  <a:txBody>
                    <a:bodyPr/>
                    <a:lstStyle/>
                    <a:p>
                      <a:pPr marL="0" marR="0" lvl="0" indent="0" defTabSz="914400" eaLnBrk="1" fontAlgn="auto" latinLnBrk="0" hangingPunct="1">
                        <a:lnSpc>
                          <a:spcPct val="107000"/>
                        </a:lnSpc>
                        <a:spcBef>
                          <a:spcPts val="0"/>
                        </a:spcBef>
                        <a:spcAft>
                          <a:spcPts val="0"/>
                        </a:spcAft>
                        <a:buClrTx/>
                        <a:buSzTx/>
                        <a:buFontTx/>
                        <a:buNone/>
                        <a:tabLst/>
                        <a:defRPr/>
                      </a:pPr>
                      <a:br>
                        <a:rPr lang="en-AU" sz="800" b="0" dirty="0">
                          <a:effectLst/>
                        </a:rPr>
                      </a:br>
                      <a:r>
                        <a:rPr lang="en-AU" sz="800" b="0" dirty="0">
                          <a:effectLst/>
                        </a:rPr>
                        <a:t>Application of protective Membranes etc</a:t>
                      </a:r>
                      <a:br>
                        <a:rPr lang="en-AU" sz="800" b="0" dirty="0">
                          <a:effectLst/>
                        </a:rPr>
                      </a:br>
                      <a:endParaRPr lang="en-AU"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solidFill>
                      <a:srgbClr val="003C6D"/>
                    </a:solidFill>
                  </a:tcPr>
                </a:tc>
                <a:tc>
                  <a:txBody>
                    <a:bodyPr/>
                    <a:lstStyle/>
                    <a:p>
                      <a:pPr marL="0" marR="0" lvl="0" indent="0" defTabSz="914400" eaLnBrk="1" fontAlgn="auto" latinLnBrk="0" hangingPunct="1">
                        <a:lnSpc>
                          <a:spcPct val="107000"/>
                        </a:lnSpc>
                        <a:spcBef>
                          <a:spcPts val="0"/>
                        </a:spcBef>
                        <a:spcAft>
                          <a:spcPts val="0"/>
                        </a:spcAft>
                        <a:buClrTx/>
                        <a:buSzTx/>
                        <a:buFontTx/>
                        <a:buNone/>
                        <a:tabLst/>
                        <a:defRPr/>
                      </a:pPr>
                      <a:r>
                        <a:rPr lang="en-AU" sz="800" dirty="0">
                          <a:solidFill>
                            <a:schemeClr val="accent4">
                              <a:lumMod val="50000"/>
                            </a:schemeClr>
                          </a:solidFill>
                          <a:effectLst/>
                        </a:rPr>
                        <a:t>Ideal Structural engineer, Architect, Technical Paint consultant, reputable painter.</a:t>
                      </a:r>
                      <a:endParaRPr lang="en-AU" sz="8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AU"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239" marR="37239" marT="0" marB="0"/>
                </a:tc>
                <a:extLst>
                  <a:ext uri="{0D108BD9-81ED-4DB2-BD59-A6C34878D82A}">
                    <a16:rowId xmlns:a16="http://schemas.microsoft.com/office/drawing/2014/main" val="899844849"/>
                  </a:ext>
                </a:extLst>
              </a:tr>
            </a:tbl>
          </a:graphicData>
        </a:graphic>
      </p:graphicFrame>
      <p:pic>
        <p:nvPicPr>
          <p:cNvPr id="37" name="Picture 36" descr="A picture containing table&#10;&#10;Description automatically generated">
            <a:extLst>
              <a:ext uri="{FF2B5EF4-FFF2-40B4-BE49-F238E27FC236}">
                <a16:creationId xmlns:a16="http://schemas.microsoft.com/office/drawing/2014/main" id="{EED2FE8A-0904-E241-8FC4-CC09A9D56553}"/>
              </a:ext>
            </a:extLst>
          </p:cNvPr>
          <p:cNvPicPr>
            <a:picLocks noChangeAspect="1"/>
          </p:cNvPicPr>
          <p:nvPr/>
        </p:nvPicPr>
        <p:blipFill rotWithShape="1">
          <a:blip r:embed="rId2">
            <a:extLst>
              <a:ext uri="{28A0092B-C50C-407E-A947-70E740481C1C}">
                <a14:useLocalDpi xmlns:a14="http://schemas.microsoft.com/office/drawing/2010/main" val="0"/>
              </a:ext>
            </a:extLst>
          </a:blip>
          <a:srcRect l="91313"/>
          <a:stretch/>
        </p:blipFill>
        <p:spPr>
          <a:xfrm>
            <a:off x="1640025" y="1577009"/>
            <a:ext cx="256580" cy="2815012"/>
          </a:xfrm>
          <a:prstGeom prst="rect">
            <a:avLst/>
          </a:prstGeom>
        </p:spPr>
      </p:pic>
      <p:sp>
        <p:nvSpPr>
          <p:cNvPr id="38" name="TextBox 37">
            <a:extLst>
              <a:ext uri="{FF2B5EF4-FFF2-40B4-BE49-F238E27FC236}">
                <a16:creationId xmlns:a16="http://schemas.microsoft.com/office/drawing/2014/main" id="{3F4CE8F4-45C6-CE4C-83E1-F7190C75D1D7}"/>
              </a:ext>
            </a:extLst>
          </p:cNvPr>
          <p:cNvSpPr txBox="1"/>
          <p:nvPr/>
        </p:nvSpPr>
        <p:spPr>
          <a:xfrm>
            <a:off x="1024108" y="1528825"/>
            <a:ext cx="839420" cy="246221"/>
          </a:xfrm>
          <a:prstGeom prst="rect">
            <a:avLst/>
          </a:prstGeom>
          <a:noFill/>
        </p:spPr>
        <p:txBody>
          <a:bodyPr wrap="square" rtlCol="0">
            <a:spAutoFit/>
          </a:bodyPr>
          <a:lstStyle/>
          <a:p>
            <a:r>
              <a:rPr lang="en-US" sz="1000" dirty="0">
                <a:solidFill>
                  <a:schemeClr val="bg1">
                    <a:lumMod val="65000"/>
                  </a:schemeClr>
                </a:solidFill>
              </a:rPr>
              <a:t>Low risk</a:t>
            </a:r>
          </a:p>
        </p:txBody>
      </p:sp>
      <p:sp>
        <p:nvSpPr>
          <p:cNvPr id="39" name="TextBox 38">
            <a:extLst>
              <a:ext uri="{FF2B5EF4-FFF2-40B4-BE49-F238E27FC236}">
                <a16:creationId xmlns:a16="http://schemas.microsoft.com/office/drawing/2014/main" id="{3573C308-2018-7E41-BEA3-BEED720F0C21}"/>
              </a:ext>
            </a:extLst>
          </p:cNvPr>
          <p:cNvSpPr txBox="1"/>
          <p:nvPr/>
        </p:nvSpPr>
        <p:spPr>
          <a:xfrm>
            <a:off x="1010329" y="4071855"/>
            <a:ext cx="839420" cy="246221"/>
          </a:xfrm>
          <a:prstGeom prst="rect">
            <a:avLst/>
          </a:prstGeom>
          <a:noFill/>
        </p:spPr>
        <p:txBody>
          <a:bodyPr wrap="square" rtlCol="0">
            <a:spAutoFit/>
          </a:bodyPr>
          <a:lstStyle/>
          <a:p>
            <a:r>
              <a:rPr lang="en-US" sz="1000" dirty="0">
                <a:solidFill>
                  <a:schemeClr val="bg1">
                    <a:lumMod val="65000"/>
                  </a:schemeClr>
                </a:solidFill>
              </a:rPr>
              <a:t>High risk</a:t>
            </a:r>
          </a:p>
        </p:txBody>
      </p:sp>
      <p:cxnSp>
        <p:nvCxnSpPr>
          <p:cNvPr id="40" name="Straight Connector 39">
            <a:extLst>
              <a:ext uri="{FF2B5EF4-FFF2-40B4-BE49-F238E27FC236}">
                <a16:creationId xmlns:a16="http://schemas.microsoft.com/office/drawing/2014/main" id="{172FB4A7-2AAE-3847-A402-FCBF82D1C4C2}"/>
              </a:ext>
            </a:extLst>
          </p:cNvPr>
          <p:cNvCxnSpPr>
            <a:cxnSpLocks/>
          </p:cNvCxnSpPr>
          <p:nvPr/>
        </p:nvCxnSpPr>
        <p:spPr>
          <a:xfrm>
            <a:off x="8772011" y="1177082"/>
            <a:ext cx="0" cy="303807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8EAF408-71F1-4E48-A6E1-FC055EA3D912}"/>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2" name="Oval 41">
            <a:extLst>
              <a:ext uri="{FF2B5EF4-FFF2-40B4-BE49-F238E27FC236}">
                <a16:creationId xmlns:a16="http://schemas.microsoft.com/office/drawing/2014/main" id="{C8294C98-D72A-CE4D-A510-36C6EF9EFECB}"/>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3" name="Oval 42">
            <a:extLst>
              <a:ext uri="{FF2B5EF4-FFF2-40B4-BE49-F238E27FC236}">
                <a16:creationId xmlns:a16="http://schemas.microsoft.com/office/drawing/2014/main" id="{F5BEA1CD-B37E-3B42-8EFE-C647E4A7E69E}"/>
              </a:ext>
            </a:extLst>
          </p:cNvPr>
          <p:cNvSpPr/>
          <p:nvPr/>
        </p:nvSpPr>
        <p:spPr>
          <a:xfrm>
            <a:off x="8623327" y="192632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4" name="Oval 43">
            <a:extLst>
              <a:ext uri="{FF2B5EF4-FFF2-40B4-BE49-F238E27FC236}">
                <a16:creationId xmlns:a16="http://schemas.microsoft.com/office/drawing/2014/main" id="{F1537E8B-9CD2-2840-B6CD-8218DBE05921}"/>
              </a:ext>
            </a:extLst>
          </p:cNvPr>
          <p:cNvSpPr/>
          <p:nvPr/>
        </p:nvSpPr>
        <p:spPr>
          <a:xfrm>
            <a:off x="8623328" y="2346522"/>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5" name="Oval 44">
            <a:extLst>
              <a:ext uri="{FF2B5EF4-FFF2-40B4-BE49-F238E27FC236}">
                <a16:creationId xmlns:a16="http://schemas.microsoft.com/office/drawing/2014/main" id="{545648E1-6E5C-BD4E-9849-1603F7213349}"/>
              </a:ext>
            </a:extLst>
          </p:cNvPr>
          <p:cNvSpPr/>
          <p:nvPr/>
        </p:nvSpPr>
        <p:spPr>
          <a:xfrm>
            <a:off x="8623326" y="2766720"/>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6" name="Oval 45">
            <a:extLst>
              <a:ext uri="{FF2B5EF4-FFF2-40B4-BE49-F238E27FC236}">
                <a16:creationId xmlns:a16="http://schemas.microsoft.com/office/drawing/2014/main" id="{C1ECB341-B903-E147-B8CF-2BB69DE7D36F}"/>
              </a:ext>
            </a:extLst>
          </p:cNvPr>
          <p:cNvSpPr/>
          <p:nvPr/>
        </p:nvSpPr>
        <p:spPr>
          <a:xfrm>
            <a:off x="8615892" y="3186918"/>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7" name="Oval 46">
            <a:extLst>
              <a:ext uri="{FF2B5EF4-FFF2-40B4-BE49-F238E27FC236}">
                <a16:creationId xmlns:a16="http://schemas.microsoft.com/office/drawing/2014/main" id="{6E93CEE3-E9C1-F741-833B-FEB4C42611C1}"/>
              </a:ext>
            </a:extLst>
          </p:cNvPr>
          <p:cNvSpPr/>
          <p:nvPr/>
        </p:nvSpPr>
        <p:spPr>
          <a:xfrm>
            <a:off x="8615891" y="360711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8" name="Oval 47">
            <a:extLst>
              <a:ext uri="{FF2B5EF4-FFF2-40B4-BE49-F238E27FC236}">
                <a16:creationId xmlns:a16="http://schemas.microsoft.com/office/drawing/2014/main" id="{AA351D23-3AB7-2846-9B29-8775A80EA8DC}"/>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Tree>
    <p:extLst>
      <p:ext uri="{BB962C8B-B14F-4D97-AF65-F5344CB8AC3E}">
        <p14:creationId xmlns:p14="http://schemas.microsoft.com/office/powerpoint/2010/main" val="678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sp>
        <p:nvSpPr>
          <p:cNvPr id="26" name="Title 1">
            <a:extLst>
              <a:ext uri="{FF2B5EF4-FFF2-40B4-BE49-F238E27FC236}">
                <a16:creationId xmlns:a16="http://schemas.microsoft.com/office/drawing/2014/main" id="{DCD1C778-BECD-724C-97EC-0C9231F98D7C}"/>
              </a:ext>
            </a:extLst>
          </p:cNvPr>
          <p:cNvSpPr txBox="1">
            <a:spLocks/>
          </p:cNvSpPr>
          <p:nvPr/>
        </p:nvSpPr>
        <p:spPr>
          <a:xfrm>
            <a:off x="1424289" y="521439"/>
            <a:ext cx="6295421" cy="437640"/>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The role of consultants</a:t>
            </a:r>
            <a:endParaRPr lang="en-US" sz="1800" dirty="0">
              <a:ln w="0"/>
              <a:solidFill>
                <a:srgbClr val="14477B"/>
              </a:solidFill>
              <a:ea typeface="+mj-ea"/>
            </a:endParaRPr>
          </a:p>
        </p:txBody>
      </p:sp>
      <p:cxnSp>
        <p:nvCxnSpPr>
          <p:cNvPr id="37" name="Straight Connector 36">
            <a:extLst>
              <a:ext uri="{FF2B5EF4-FFF2-40B4-BE49-F238E27FC236}">
                <a16:creationId xmlns:a16="http://schemas.microsoft.com/office/drawing/2014/main" id="{90B54246-FAA6-1F4C-A06A-07902287CB48}"/>
              </a:ext>
            </a:extLst>
          </p:cNvPr>
          <p:cNvCxnSpPr>
            <a:cxnSpLocks/>
          </p:cNvCxnSpPr>
          <p:nvPr/>
        </p:nvCxnSpPr>
        <p:spPr>
          <a:xfrm>
            <a:off x="8772011" y="1177082"/>
            <a:ext cx="0" cy="301531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418146C-9A50-0E4E-8141-19234F620CD3}"/>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9" name="Oval 38">
            <a:extLst>
              <a:ext uri="{FF2B5EF4-FFF2-40B4-BE49-F238E27FC236}">
                <a16:creationId xmlns:a16="http://schemas.microsoft.com/office/drawing/2014/main" id="{ADEC8DA2-9AA6-E240-93A1-E42520301CE1}"/>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0" name="Oval 39">
            <a:extLst>
              <a:ext uri="{FF2B5EF4-FFF2-40B4-BE49-F238E27FC236}">
                <a16:creationId xmlns:a16="http://schemas.microsoft.com/office/drawing/2014/main" id="{A8247681-962F-8D4D-9850-FA309DE710C9}"/>
              </a:ext>
            </a:extLst>
          </p:cNvPr>
          <p:cNvSpPr/>
          <p:nvPr/>
        </p:nvSpPr>
        <p:spPr>
          <a:xfrm>
            <a:off x="8623327" y="192632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1" name="Oval 40">
            <a:extLst>
              <a:ext uri="{FF2B5EF4-FFF2-40B4-BE49-F238E27FC236}">
                <a16:creationId xmlns:a16="http://schemas.microsoft.com/office/drawing/2014/main" id="{E417BD9B-0874-0F44-88EB-39A2A501926E}"/>
              </a:ext>
            </a:extLst>
          </p:cNvPr>
          <p:cNvSpPr/>
          <p:nvPr/>
        </p:nvSpPr>
        <p:spPr>
          <a:xfrm>
            <a:off x="8623328" y="2346522"/>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2" name="Oval 41">
            <a:extLst>
              <a:ext uri="{FF2B5EF4-FFF2-40B4-BE49-F238E27FC236}">
                <a16:creationId xmlns:a16="http://schemas.microsoft.com/office/drawing/2014/main" id="{37CA4820-6A0C-7043-9F0B-FBD9E80796FC}"/>
              </a:ext>
            </a:extLst>
          </p:cNvPr>
          <p:cNvSpPr/>
          <p:nvPr/>
        </p:nvSpPr>
        <p:spPr>
          <a:xfrm>
            <a:off x="8623326" y="2766720"/>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3" name="Oval 42">
            <a:extLst>
              <a:ext uri="{FF2B5EF4-FFF2-40B4-BE49-F238E27FC236}">
                <a16:creationId xmlns:a16="http://schemas.microsoft.com/office/drawing/2014/main" id="{D891B890-3F5C-C34F-A51D-5F8FEA3626A4}"/>
              </a:ext>
            </a:extLst>
          </p:cNvPr>
          <p:cNvSpPr/>
          <p:nvPr/>
        </p:nvSpPr>
        <p:spPr>
          <a:xfrm>
            <a:off x="8615892" y="3186918"/>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4" name="Oval 43">
            <a:extLst>
              <a:ext uri="{FF2B5EF4-FFF2-40B4-BE49-F238E27FC236}">
                <a16:creationId xmlns:a16="http://schemas.microsoft.com/office/drawing/2014/main" id="{1DA920D1-34E4-8745-BC8F-E9C43E32D63C}"/>
              </a:ext>
            </a:extLst>
          </p:cNvPr>
          <p:cNvSpPr/>
          <p:nvPr/>
        </p:nvSpPr>
        <p:spPr>
          <a:xfrm>
            <a:off x="8615891" y="360711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5" name="Oval 44">
            <a:extLst>
              <a:ext uri="{FF2B5EF4-FFF2-40B4-BE49-F238E27FC236}">
                <a16:creationId xmlns:a16="http://schemas.microsoft.com/office/drawing/2014/main" id="{D15601E1-5BFA-EC4A-B80F-120BB0FC2C16}"/>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17" name="Rectangle 4">
            <a:extLst>
              <a:ext uri="{FF2B5EF4-FFF2-40B4-BE49-F238E27FC236}">
                <a16:creationId xmlns:a16="http://schemas.microsoft.com/office/drawing/2014/main" id="{F70D4C79-3545-C341-8D56-6DC101B1C0F7}"/>
              </a:ext>
            </a:extLst>
          </p:cNvPr>
          <p:cNvSpPr>
            <a:spLocks noChangeArrowheads="1"/>
          </p:cNvSpPr>
          <p:nvPr/>
        </p:nvSpPr>
        <p:spPr bwMode="auto">
          <a:xfrm>
            <a:off x="1155781" y="1188276"/>
            <a:ext cx="2808973" cy="141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None/>
              <a:defRPr/>
            </a:pPr>
            <a:r>
              <a:rPr lang="en-AU" altLang="en-US" sz="1200" b="1" dirty="0">
                <a:solidFill>
                  <a:srgbClr val="003C6D"/>
                </a:solidFill>
                <a:latin typeface="Arial" panose="020B0604020202020204" pitchFamily="34" charset="0"/>
                <a:cs typeface="Arial" panose="020B0604020202020204" pitchFamily="34" charset="0"/>
              </a:rPr>
              <a:t>Colour Consultants</a:t>
            </a:r>
            <a:endParaRPr lang="en-AU" altLang="en-US" sz="1200" b="1" u="sng" dirty="0">
              <a:solidFill>
                <a:srgbClr val="003C6D"/>
              </a:solidFill>
              <a:latin typeface="Arial" panose="020B0604020202020204" pitchFamily="34" charset="0"/>
              <a:cs typeface="Arial" panose="020B0604020202020204" pitchFamily="34" charset="0"/>
            </a:endParaRPr>
          </a:p>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Can advise on all colour schedules and most products mainly used if its just a cosmetic update or colour change, interior or exterior</a:t>
            </a:r>
          </a:p>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Can offer colour renders</a:t>
            </a:r>
          </a:p>
        </p:txBody>
      </p:sp>
      <p:pic>
        <p:nvPicPr>
          <p:cNvPr id="18" name="Picture 17">
            <a:extLst>
              <a:ext uri="{FF2B5EF4-FFF2-40B4-BE49-F238E27FC236}">
                <a16:creationId xmlns:a16="http://schemas.microsoft.com/office/drawing/2014/main" id="{CF1CE501-E4C3-8340-8038-8F67F6FC4BCE}"/>
              </a:ext>
            </a:extLst>
          </p:cNvPr>
          <p:cNvPicPr>
            <a:picLocks noChangeAspect="1"/>
          </p:cNvPicPr>
          <p:nvPr/>
        </p:nvPicPr>
        <p:blipFill>
          <a:blip r:embed="rId2"/>
          <a:stretch>
            <a:fillRect/>
          </a:stretch>
        </p:blipFill>
        <p:spPr>
          <a:xfrm>
            <a:off x="1155781" y="3035862"/>
            <a:ext cx="2972524" cy="1116245"/>
          </a:xfrm>
          <a:prstGeom prst="rect">
            <a:avLst/>
          </a:prstGeom>
        </p:spPr>
      </p:pic>
      <p:sp>
        <p:nvSpPr>
          <p:cNvPr id="19" name="Rectangle 4">
            <a:extLst>
              <a:ext uri="{FF2B5EF4-FFF2-40B4-BE49-F238E27FC236}">
                <a16:creationId xmlns:a16="http://schemas.microsoft.com/office/drawing/2014/main" id="{2647BCB4-DB45-904F-A8E7-C6F1CB48617A}"/>
              </a:ext>
            </a:extLst>
          </p:cNvPr>
          <p:cNvSpPr>
            <a:spLocks noChangeArrowheads="1"/>
          </p:cNvSpPr>
          <p:nvPr/>
        </p:nvSpPr>
        <p:spPr bwMode="auto">
          <a:xfrm>
            <a:off x="4128305" y="1119632"/>
            <a:ext cx="3793812" cy="304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None/>
              <a:defRPr/>
            </a:pPr>
            <a:r>
              <a:rPr lang="en-AU" altLang="en-US" sz="1200" b="1" dirty="0">
                <a:solidFill>
                  <a:srgbClr val="003C6D"/>
                </a:solidFill>
                <a:latin typeface="Arial" panose="020B0604020202020204" pitchFamily="34" charset="0"/>
                <a:cs typeface="Arial" panose="020B0604020202020204" pitchFamily="34" charset="0"/>
              </a:rPr>
              <a:t>Colours</a:t>
            </a:r>
            <a:endParaRPr lang="en-AU" altLang="en-US" sz="1200" b="1" u="sng" dirty="0">
              <a:solidFill>
                <a:srgbClr val="003C6D"/>
              </a:solidFill>
              <a:latin typeface="Arial" panose="020B0604020202020204" pitchFamily="34" charset="0"/>
              <a:cs typeface="Arial" panose="020B0604020202020204" pitchFamily="34" charset="0"/>
            </a:endParaRPr>
          </a:p>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We always recommend to use an accredited colour consultant to produce two different colour schemes</a:t>
            </a:r>
          </a:p>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Then ask the committee to vote on one or the other</a:t>
            </a:r>
          </a:p>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Make sure you have a finishes schedule signed off by the Body Corporate prior to starting</a:t>
            </a:r>
          </a:p>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Its usually a good idea to get good size paint samples applied well before project commences to flush out any colour issues that may occur</a:t>
            </a:r>
          </a:p>
          <a:p>
            <a:pPr>
              <a:lnSpc>
                <a:spcPct val="100000"/>
              </a:lnSpc>
              <a:buClr>
                <a:srgbClr val="064B7C"/>
              </a:buClr>
              <a:buSzPct val="150000"/>
              <a:defRPr/>
            </a:pPr>
            <a:r>
              <a:rPr lang="en-AU" altLang="en-US" sz="1150" dirty="0">
                <a:solidFill>
                  <a:schemeClr val="accent4">
                    <a:lumMod val="50000"/>
                  </a:schemeClr>
                </a:solidFill>
                <a:latin typeface="Arial" panose="020B0604020202020204" pitchFamily="34" charset="0"/>
                <a:cs typeface="Arial" panose="020B0604020202020204" pitchFamily="34" charset="0"/>
              </a:rPr>
              <a:t>If they occur during the project a variation to costs could be made for scaffold hire and down time etc.</a:t>
            </a:r>
          </a:p>
        </p:txBody>
      </p:sp>
    </p:spTree>
    <p:extLst>
      <p:ext uri="{BB962C8B-B14F-4D97-AF65-F5344CB8AC3E}">
        <p14:creationId xmlns:p14="http://schemas.microsoft.com/office/powerpoint/2010/main" val="32494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sp>
        <p:nvSpPr>
          <p:cNvPr id="23" name="Rectangle 4">
            <a:extLst>
              <a:ext uri="{FF2B5EF4-FFF2-40B4-BE49-F238E27FC236}">
                <a16:creationId xmlns:a16="http://schemas.microsoft.com/office/drawing/2014/main" id="{A3CFC827-3138-7941-B299-7C3261F45E12}"/>
              </a:ext>
            </a:extLst>
          </p:cNvPr>
          <p:cNvSpPr>
            <a:spLocks noChangeArrowheads="1"/>
          </p:cNvSpPr>
          <p:nvPr/>
        </p:nvSpPr>
        <p:spPr bwMode="auto">
          <a:xfrm>
            <a:off x="2055838" y="856870"/>
            <a:ext cx="5579225" cy="374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None/>
              <a:defRPr/>
            </a:pPr>
            <a:r>
              <a:rPr lang="en-AU" altLang="en-US" sz="1200" b="1" dirty="0">
                <a:solidFill>
                  <a:srgbClr val="003C6D"/>
                </a:solidFill>
                <a:latin typeface="Arial" panose="020B0604020202020204" pitchFamily="34" charset="0"/>
                <a:cs typeface="Arial" panose="020B0604020202020204" pitchFamily="34" charset="0"/>
              </a:rPr>
              <a:t>Paint Consultants</a:t>
            </a:r>
            <a:endParaRPr lang="en-AU" altLang="en-US" sz="1200" b="1" u="sng" dirty="0">
              <a:solidFill>
                <a:srgbClr val="003C6D"/>
              </a:solidFill>
              <a:latin typeface="Arial" panose="020B0604020202020204" pitchFamily="34" charset="0"/>
              <a:cs typeface="Arial" panose="020B0604020202020204" pitchFamily="34" charset="0"/>
            </a:endParaRP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Being used more these days as they specialise in painting and minor repairs</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They are typically a painting professional who has a vast experience of all types of painting systems and methods and can advise you on any technical requirements you may need for your painting project</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They can project manage the works for you</a:t>
            </a:r>
            <a:br>
              <a:rPr lang="en-AU" altLang="en-US" sz="1100" dirty="0">
                <a:solidFill>
                  <a:schemeClr val="tx2">
                    <a:lumMod val="50000"/>
                  </a:schemeClr>
                </a:solidFill>
                <a:latin typeface="Arial" panose="020B0604020202020204" pitchFamily="34" charset="0"/>
                <a:cs typeface="Arial" panose="020B0604020202020204" pitchFamily="34" charset="0"/>
              </a:rPr>
            </a:br>
            <a:r>
              <a:rPr lang="en-AU" altLang="en-US" sz="1100" dirty="0">
                <a:solidFill>
                  <a:schemeClr val="tx2">
                    <a:lumMod val="50000"/>
                  </a:schemeClr>
                </a:solidFill>
                <a:latin typeface="Arial" panose="020B0604020202020204" pitchFamily="34" charset="0"/>
                <a:cs typeface="Arial" panose="020B0604020202020204" pitchFamily="34" charset="0"/>
              </a:rPr>
              <a:t>- Write condition reports</a:t>
            </a:r>
            <a:br>
              <a:rPr lang="en-AU" altLang="en-US" sz="1100" dirty="0">
                <a:solidFill>
                  <a:schemeClr val="tx2">
                    <a:lumMod val="50000"/>
                  </a:schemeClr>
                </a:solidFill>
                <a:latin typeface="Arial" panose="020B0604020202020204" pitchFamily="34" charset="0"/>
                <a:cs typeface="Arial" panose="020B0604020202020204" pitchFamily="34" charset="0"/>
              </a:rPr>
            </a:br>
            <a:r>
              <a:rPr lang="en-AU" altLang="en-US" sz="1100" dirty="0">
                <a:solidFill>
                  <a:schemeClr val="tx2">
                    <a:lumMod val="50000"/>
                  </a:schemeClr>
                </a:solidFill>
                <a:latin typeface="Arial" panose="020B0604020202020204" pitchFamily="34" charset="0"/>
                <a:cs typeface="Arial" panose="020B0604020202020204" pitchFamily="34" charset="0"/>
              </a:rPr>
              <a:t>- Scope of works</a:t>
            </a:r>
            <a:br>
              <a:rPr lang="en-AU" altLang="en-US" sz="1100" dirty="0">
                <a:solidFill>
                  <a:schemeClr val="tx2">
                    <a:lumMod val="50000"/>
                  </a:schemeClr>
                </a:solidFill>
                <a:latin typeface="Arial" panose="020B0604020202020204" pitchFamily="34" charset="0"/>
                <a:cs typeface="Arial" panose="020B0604020202020204" pitchFamily="34" charset="0"/>
              </a:rPr>
            </a:br>
            <a:r>
              <a:rPr lang="en-AU" altLang="en-US" sz="1100" dirty="0">
                <a:solidFill>
                  <a:schemeClr val="tx2">
                    <a:lumMod val="50000"/>
                  </a:schemeClr>
                </a:solidFill>
                <a:latin typeface="Arial" panose="020B0604020202020204" pitchFamily="34" charset="0"/>
                <a:cs typeface="Arial" panose="020B0604020202020204" pitchFamily="34" charset="0"/>
              </a:rPr>
              <a:t>- Specification</a:t>
            </a:r>
            <a:br>
              <a:rPr lang="en-AU" altLang="en-US" sz="1100" dirty="0">
                <a:solidFill>
                  <a:schemeClr val="tx2">
                    <a:lumMod val="50000"/>
                  </a:schemeClr>
                </a:solidFill>
                <a:latin typeface="Arial" panose="020B0604020202020204" pitchFamily="34" charset="0"/>
                <a:cs typeface="Arial" panose="020B0604020202020204" pitchFamily="34" charset="0"/>
              </a:rPr>
            </a:br>
            <a:r>
              <a:rPr lang="en-AU" altLang="en-US" sz="1100" dirty="0">
                <a:solidFill>
                  <a:schemeClr val="tx2">
                    <a:lumMod val="50000"/>
                  </a:schemeClr>
                </a:solidFill>
                <a:latin typeface="Arial" panose="020B0604020202020204" pitchFamily="34" charset="0"/>
                <a:cs typeface="Arial" panose="020B0604020202020204" pitchFamily="34" charset="0"/>
              </a:rPr>
              <a:t>- Obtain quotes</a:t>
            </a:r>
            <a:br>
              <a:rPr lang="en-AU" altLang="en-US" sz="1100" dirty="0">
                <a:solidFill>
                  <a:schemeClr val="tx2">
                    <a:lumMod val="50000"/>
                  </a:schemeClr>
                </a:solidFill>
                <a:latin typeface="Arial" panose="020B0604020202020204" pitchFamily="34" charset="0"/>
                <a:cs typeface="Arial" panose="020B0604020202020204" pitchFamily="34" charset="0"/>
              </a:rPr>
            </a:br>
            <a:r>
              <a:rPr lang="en-AU" altLang="en-US" sz="1100" dirty="0">
                <a:solidFill>
                  <a:schemeClr val="tx2">
                    <a:lumMod val="50000"/>
                  </a:schemeClr>
                </a:solidFill>
                <a:latin typeface="Arial" panose="020B0604020202020204" pitchFamily="34" charset="0"/>
                <a:cs typeface="Arial" panose="020B0604020202020204" pitchFamily="34" charset="0"/>
              </a:rPr>
              <a:t>- Issue contract</a:t>
            </a:r>
            <a:br>
              <a:rPr lang="en-AU" altLang="en-US" sz="1100" dirty="0">
                <a:solidFill>
                  <a:schemeClr val="tx2">
                    <a:lumMod val="50000"/>
                  </a:schemeClr>
                </a:solidFill>
                <a:latin typeface="Arial" panose="020B0604020202020204" pitchFamily="34" charset="0"/>
                <a:cs typeface="Arial" panose="020B0604020202020204" pitchFamily="34" charset="0"/>
              </a:rPr>
            </a:br>
            <a:r>
              <a:rPr lang="en-AU" altLang="en-US" sz="1100" dirty="0">
                <a:solidFill>
                  <a:schemeClr val="tx2">
                    <a:lumMod val="50000"/>
                  </a:schemeClr>
                </a:solidFill>
                <a:latin typeface="Arial" panose="020B0604020202020204" pitchFamily="34" charset="0"/>
                <a:cs typeface="Arial" panose="020B0604020202020204" pitchFamily="34" charset="0"/>
              </a:rPr>
              <a:t>- Administrative progress payments</a:t>
            </a:r>
            <a:br>
              <a:rPr lang="en-AU" altLang="en-US" sz="1100" dirty="0">
                <a:solidFill>
                  <a:schemeClr val="tx2">
                    <a:lumMod val="50000"/>
                  </a:schemeClr>
                </a:solidFill>
                <a:latin typeface="Arial" panose="020B0604020202020204" pitchFamily="34" charset="0"/>
                <a:cs typeface="Arial" panose="020B0604020202020204" pitchFamily="34" charset="0"/>
              </a:rPr>
            </a:br>
            <a:r>
              <a:rPr lang="en-AU" altLang="en-US" sz="1100" dirty="0">
                <a:solidFill>
                  <a:schemeClr val="tx2">
                    <a:lumMod val="50000"/>
                  </a:schemeClr>
                </a:solidFill>
                <a:latin typeface="Arial" panose="020B0604020202020204" pitchFamily="34" charset="0"/>
                <a:cs typeface="Arial" panose="020B0604020202020204" pitchFamily="34" charset="0"/>
              </a:rPr>
              <a:t>- Quality assurance reports</a:t>
            </a:r>
            <a:br>
              <a:rPr lang="en-AU" altLang="en-US" sz="1100" dirty="0">
                <a:solidFill>
                  <a:schemeClr val="tx2">
                    <a:lumMod val="50000"/>
                  </a:schemeClr>
                </a:solidFill>
                <a:latin typeface="Arial" panose="020B0604020202020204" pitchFamily="34" charset="0"/>
                <a:cs typeface="Arial" panose="020B0604020202020204" pitchFamily="34" charset="0"/>
              </a:rPr>
            </a:br>
            <a:r>
              <a:rPr lang="en-AU" altLang="en-US" sz="1100" dirty="0">
                <a:solidFill>
                  <a:schemeClr val="tx2">
                    <a:lumMod val="50000"/>
                  </a:schemeClr>
                </a:solidFill>
                <a:latin typeface="Arial" panose="020B0604020202020204" pitchFamily="34" charset="0"/>
                <a:cs typeface="Arial" panose="020B0604020202020204" pitchFamily="34" charset="0"/>
              </a:rPr>
              <a:t>- Finalisation of project</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Perfect where the repairs are relatively minor, or the major component of the project is painting and not remedial repairs</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More cost effective than an engineer</a:t>
            </a:r>
          </a:p>
        </p:txBody>
      </p:sp>
      <p:sp>
        <p:nvSpPr>
          <p:cNvPr id="25" name="Title 1">
            <a:extLst>
              <a:ext uri="{FF2B5EF4-FFF2-40B4-BE49-F238E27FC236}">
                <a16:creationId xmlns:a16="http://schemas.microsoft.com/office/drawing/2014/main" id="{4631AF3A-E655-0245-9356-EC5322C3F0AF}"/>
              </a:ext>
            </a:extLst>
          </p:cNvPr>
          <p:cNvSpPr txBox="1">
            <a:spLocks/>
          </p:cNvSpPr>
          <p:nvPr/>
        </p:nvSpPr>
        <p:spPr>
          <a:xfrm>
            <a:off x="1424289" y="445734"/>
            <a:ext cx="6295421" cy="437640"/>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The role of consultants</a:t>
            </a:r>
            <a:endParaRPr lang="en-US" sz="1800" dirty="0">
              <a:ln w="0"/>
              <a:solidFill>
                <a:srgbClr val="14477B"/>
              </a:solidFill>
              <a:ea typeface="+mj-ea"/>
            </a:endParaRPr>
          </a:p>
        </p:txBody>
      </p:sp>
      <p:cxnSp>
        <p:nvCxnSpPr>
          <p:cNvPr id="36" name="Straight Connector 35">
            <a:extLst>
              <a:ext uri="{FF2B5EF4-FFF2-40B4-BE49-F238E27FC236}">
                <a16:creationId xmlns:a16="http://schemas.microsoft.com/office/drawing/2014/main" id="{DF26C1CA-5299-5B4D-9BDB-1861D7568371}"/>
              </a:ext>
            </a:extLst>
          </p:cNvPr>
          <p:cNvCxnSpPr>
            <a:cxnSpLocks/>
            <a:endCxn id="44" idx="4"/>
          </p:cNvCxnSpPr>
          <p:nvPr/>
        </p:nvCxnSpPr>
        <p:spPr>
          <a:xfrm flipH="1">
            <a:off x="8772008" y="1177082"/>
            <a:ext cx="4" cy="316246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90FD121-0A2B-A344-897D-4F9FB2B78BC7}"/>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8" name="Oval 37">
            <a:extLst>
              <a:ext uri="{FF2B5EF4-FFF2-40B4-BE49-F238E27FC236}">
                <a16:creationId xmlns:a16="http://schemas.microsoft.com/office/drawing/2014/main" id="{50C10F2C-5C1B-B543-94E5-778C2CB713CF}"/>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39" name="Oval 38">
            <a:extLst>
              <a:ext uri="{FF2B5EF4-FFF2-40B4-BE49-F238E27FC236}">
                <a16:creationId xmlns:a16="http://schemas.microsoft.com/office/drawing/2014/main" id="{C84A6F27-A027-4143-A235-1FB47D7457D8}"/>
              </a:ext>
            </a:extLst>
          </p:cNvPr>
          <p:cNvSpPr/>
          <p:nvPr/>
        </p:nvSpPr>
        <p:spPr>
          <a:xfrm>
            <a:off x="8623327" y="192632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0" name="Oval 39">
            <a:extLst>
              <a:ext uri="{FF2B5EF4-FFF2-40B4-BE49-F238E27FC236}">
                <a16:creationId xmlns:a16="http://schemas.microsoft.com/office/drawing/2014/main" id="{07B950A5-6EF9-6E4A-8167-720512949007}"/>
              </a:ext>
            </a:extLst>
          </p:cNvPr>
          <p:cNvSpPr/>
          <p:nvPr/>
        </p:nvSpPr>
        <p:spPr>
          <a:xfrm>
            <a:off x="8623328" y="2346522"/>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1" name="Oval 40">
            <a:extLst>
              <a:ext uri="{FF2B5EF4-FFF2-40B4-BE49-F238E27FC236}">
                <a16:creationId xmlns:a16="http://schemas.microsoft.com/office/drawing/2014/main" id="{4C8141B9-59A8-C849-B6C5-F1E800C50768}"/>
              </a:ext>
            </a:extLst>
          </p:cNvPr>
          <p:cNvSpPr/>
          <p:nvPr/>
        </p:nvSpPr>
        <p:spPr>
          <a:xfrm>
            <a:off x="8623326" y="2766720"/>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2" name="Oval 41">
            <a:extLst>
              <a:ext uri="{FF2B5EF4-FFF2-40B4-BE49-F238E27FC236}">
                <a16:creationId xmlns:a16="http://schemas.microsoft.com/office/drawing/2014/main" id="{32862A1A-8799-B74B-9A03-FE829AAF5101}"/>
              </a:ext>
            </a:extLst>
          </p:cNvPr>
          <p:cNvSpPr/>
          <p:nvPr/>
        </p:nvSpPr>
        <p:spPr>
          <a:xfrm>
            <a:off x="8615892" y="3186918"/>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3" name="Oval 42">
            <a:extLst>
              <a:ext uri="{FF2B5EF4-FFF2-40B4-BE49-F238E27FC236}">
                <a16:creationId xmlns:a16="http://schemas.microsoft.com/office/drawing/2014/main" id="{FBBE438E-8705-664F-B68B-C4CDB7F472A1}"/>
              </a:ext>
            </a:extLst>
          </p:cNvPr>
          <p:cNvSpPr/>
          <p:nvPr/>
        </p:nvSpPr>
        <p:spPr>
          <a:xfrm>
            <a:off x="8615891" y="360711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44" name="Oval 43">
            <a:extLst>
              <a:ext uri="{FF2B5EF4-FFF2-40B4-BE49-F238E27FC236}">
                <a16:creationId xmlns:a16="http://schemas.microsoft.com/office/drawing/2014/main" id="{3C15C2BB-573B-C34A-B350-7E6BB72D14A1}"/>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Tree>
    <p:extLst>
      <p:ext uri="{BB962C8B-B14F-4D97-AF65-F5344CB8AC3E}">
        <p14:creationId xmlns:p14="http://schemas.microsoft.com/office/powerpoint/2010/main" val="269714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EFCE3E-0B63-A44D-A892-0C5A2FED6B79}"/>
              </a:ext>
            </a:extLst>
          </p:cNvPr>
          <p:cNvSpPr txBox="1"/>
          <p:nvPr/>
        </p:nvSpPr>
        <p:spPr>
          <a:xfrm>
            <a:off x="5493834" y="1003610"/>
            <a:ext cx="184731" cy="369332"/>
          </a:xfrm>
          <a:prstGeom prst="rect">
            <a:avLst/>
          </a:prstGeom>
          <a:noFill/>
        </p:spPr>
        <p:txBody>
          <a:bodyPr wrap="none" rtlCol="0">
            <a:spAutoFit/>
          </a:bodyPr>
          <a:lstStyle/>
          <a:p>
            <a:endParaRPr lang="en-US" dirty="0"/>
          </a:p>
        </p:txBody>
      </p:sp>
      <p:sp>
        <p:nvSpPr>
          <p:cNvPr id="23" name="Rectangle 4">
            <a:extLst>
              <a:ext uri="{FF2B5EF4-FFF2-40B4-BE49-F238E27FC236}">
                <a16:creationId xmlns:a16="http://schemas.microsoft.com/office/drawing/2014/main" id="{A3CFC827-3138-7941-B299-7C3261F45E12}"/>
              </a:ext>
            </a:extLst>
          </p:cNvPr>
          <p:cNvSpPr>
            <a:spLocks noChangeArrowheads="1"/>
          </p:cNvSpPr>
          <p:nvPr/>
        </p:nvSpPr>
        <p:spPr bwMode="auto">
          <a:xfrm>
            <a:off x="1812134" y="829630"/>
            <a:ext cx="5519726"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ea typeface="MS PGothic" panose="020B0600070205080204" pitchFamily="34" charset="-128"/>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ea typeface="MS PGothic" panose="020B0600070205080204" pitchFamily="34" charset="-128"/>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ea typeface="MS PGothic" panose="020B0600070205080204" pitchFamily="34" charset="-128"/>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ea typeface="MS PGothic" panose="020B0600070205080204" pitchFamily="34" charset="-128"/>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ea typeface="MS PGothic" panose="020B0600070205080204" pitchFamily="34" charset="-128"/>
              </a:defRPr>
            </a:lvl9pPr>
          </a:lstStyle>
          <a:p>
            <a:pPr marL="0" indent="0">
              <a:lnSpc>
                <a:spcPct val="100000"/>
              </a:lnSpc>
              <a:buNone/>
              <a:defRPr/>
            </a:pPr>
            <a:r>
              <a:rPr lang="en-AU" altLang="en-US" sz="1200" b="1" dirty="0">
                <a:solidFill>
                  <a:srgbClr val="003C6D"/>
                </a:solidFill>
                <a:latin typeface="Arial" panose="020B0604020202020204" pitchFamily="34" charset="0"/>
                <a:cs typeface="Arial" panose="020B0604020202020204" pitchFamily="34" charset="0"/>
              </a:rPr>
              <a:t>Structural Engineers</a:t>
            </a:r>
            <a:endParaRPr lang="en-AU" altLang="en-US" sz="1200" b="1" u="sng" dirty="0">
              <a:solidFill>
                <a:srgbClr val="003C6D"/>
              </a:solidFill>
              <a:latin typeface="Arial" panose="020B0604020202020204" pitchFamily="34" charset="0"/>
              <a:cs typeface="Arial" panose="020B0604020202020204" pitchFamily="34" charset="0"/>
            </a:endParaRP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For larger projects such as complete exterior re-paints or structural repairs it is advisable to engage an engineer to carry out a complete inspection of your building and issue you a condition report documenting any identifiable repairs and existing coatings conditions</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This report can also specify which products, systems and methods should be used to carry out repairs and repainting to comply with building code of Australia</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This report could also include your WHS responsibilities along with the proposed contractor’s obligations</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It may also comprise of a contract of works to make sure your Strata Plan is protected by the Home Building Act</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The engineer can also carry out the tender process for you by recommending reliable trade companies that are suitable for your project</a:t>
            </a:r>
          </a:p>
          <a:p>
            <a:pPr>
              <a:lnSpc>
                <a:spcPct val="100000"/>
              </a:lnSpc>
              <a:buClr>
                <a:srgbClr val="064B7C"/>
              </a:buClr>
              <a:buSzPct val="150000"/>
              <a:defRPr/>
            </a:pPr>
            <a:r>
              <a:rPr lang="en-AU" altLang="en-US" sz="1100" dirty="0">
                <a:solidFill>
                  <a:schemeClr val="tx2">
                    <a:lumMod val="50000"/>
                  </a:schemeClr>
                </a:solidFill>
                <a:latin typeface="Arial" panose="020B0604020202020204" pitchFamily="34" charset="0"/>
                <a:cs typeface="Arial" panose="020B0604020202020204" pitchFamily="34" charset="0"/>
              </a:rPr>
              <a:t>Once a suitable painting company has been procured, the engineer can also provide a project management service whereby they will run the project for you and carry out all checks etc to endure all is completed as per specification</a:t>
            </a:r>
          </a:p>
        </p:txBody>
      </p:sp>
      <p:sp>
        <p:nvSpPr>
          <p:cNvPr id="35" name="Title 1">
            <a:extLst>
              <a:ext uri="{FF2B5EF4-FFF2-40B4-BE49-F238E27FC236}">
                <a16:creationId xmlns:a16="http://schemas.microsoft.com/office/drawing/2014/main" id="{4D3E1823-BC37-D64D-A777-0FD6B9BAD1C8}"/>
              </a:ext>
            </a:extLst>
          </p:cNvPr>
          <p:cNvSpPr txBox="1">
            <a:spLocks/>
          </p:cNvSpPr>
          <p:nvPr/>
        </p:nvSpPr>
        <p:spPr>
          <a:xfrm>
            <a:off x="2697494" y="445917"/>
            <a:ext cx="3749007" cy="343957"/>
          </a:xfrm>
          <a:prstGeom prst="rect">
            <a:avLst/>
          </a:prstGeom>
        </p:spPr>
        <p:txBody>
          <a:bodyPr lIns="0" rIns="0" bIns="45720" anchor="t"/>
          <a:lstStyle>
            <a:lvl1pPr eaLnBrk="1" hangingPunct="1">
              <a:lnSpc>
                <a:spcPct val="80000"/>
              </a:lnSpc>
              <a:defRPr lang="en-NZ" sz="4650" kern="1200" spc="70" dirty="0">
                <a:solidFill>
                  <a:srgbClr val="0EAAE2"/>
                </a:solidFill>
                <a:latin typeface="Arial"/>
                <a:ea typeface="+mn-ea"/>
                <a:cs typeface="Arial"/>
              </a:defRPr>
            </a:lvl1pPr>
          </a:lstStyle>
          <a:p>
            <a:pPr algn="ctr">
              <a:lnSpc>
                <a:spcPct val="100000"/>
              </a:lnSpc>
              <a:defRPr/>
            </a:pPr>
            <a:r>
              <a:rPr lang="en-US" sz="1800" b="1" dirty="0">
                <a:ln w="0"/>
                <a:solidFill>
                  <a:srgbClr val="14477B"/>
                </a:solidFill>
                <a:ea typeface="+mj-ea"/>
              </a:rPr>
              <a:t>The role of consultants</a:t>
            </a:r>
            <a:endParaRPr lang="en-US" sz="1800" dirty="0">
              <a:ln w="0"/>
              <a:solidFill>
                <a:srgbClr val="14477B"/>
              </a:solidFill>
              <a:ea typeface="+mj-ea"/>
            </a:endParaRPr>
          </a:p>
        </p:txBody>
      </p:sp>
      <p:cxnSp>
        <p:nvCxnSpPr>
          <p:cNvPr id="56" name="Straight Connector 55">
            <a:extLst>
              <a:ext uri="{FF2B5EF4-FFF2-40B4-BE49-F238E27FC236}">
                <a16:creationId xmlns:a16="http://schemas.microsoft.com/office/drawing/2014/main" id="{B7B0E477-26B9-F94F-8772-0B7EEE39CF1D}"/>
              </a:ext>
            </a:extLst>
          </p:cNvPr>
          <p:cNvCxnSpPr>
            <a:cxnSpLocks/>
          </p:cNvCxnSpPr>
          <p:nvPr/>
        </p:nvCxnSpPr>
        <p:spPr>
          <a:xfrm>
            <a:off x="8772011" y="1177082"/>
            <a:ext cx="0" cy="30306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8703BEA3-730D-9B48-88CF-C9044B2ACF2B}"/>
              </a:ext>
            </a:extLst>
          </p:cNvPr>
          <p:cNvSpPr/>
          <p:nvPr/>
        </p:nvSpPr>
        <p:spPr>
          <a:xfrm>
            <a:off x="8615889" y="1085928"/>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8" name="Oval 57">
            <a:extLst>
              <a:ext uri="{FF2B5EF4-FFF2-40B4-BE49-F238E27FC236}">
                <a16:creationId xmlns:a16="http://schemas.microsoft.com/office/drawing/2014/main" id="{167CE927-A4D4-7741-AD12-1798FD4650A3}"/>
              </a:ext>
            </a:extLst>
          </p:cNvPr>
          <p:cNvSpPr/>
          <p:nvPr/>
        </p:nvSpPr>
        <p:spPr>
          <a:xfrm>
            <a:off x="8615893" y="1506126"/>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59" name="Oval 58">
            <a:extLst>
              <a:ext uri="{FF2B5EF4-FFF2-40B4-BE49-F238E27FC236}">
                <a16:creationId xmlns:a16="http://schemas.microsoft.com/office/drawing/2014/main" id="{A4793834-31E0-DA41-865D-BDCB292234AC}"/>
              </a:ext>
            </a:extLst>
          </p:cNvPr>
          <p:cNvSpPr/>
          <p:nvPr/>
        </p:nvSpPr>
        <p:spPr>
          <a:xfrm>
            <a:off x="8623327" y="1926324"/>
            <a:ext cx="312235" cy="312235"/>
          </a:xfrm>
          <a:prstGeom prst="ellipse">
            <a:avLst/>
          </a:prstGeom>
          <a:solidFill>
            <a:srgbClr val="003C6D"/>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60" name="Oval 59">
            <a:extLst>
              <a:ext uri="{FF2B5EF4-FFF2-40B4-BE49-F238E27FC236}">
                <a16:creationId xmlns:a16="http://schemas.microsoft.com/office/drawing/2014/main" id="{8211F34D-06FF-6341-B8CE-48B6D06E0625}"/>
              </a:ext>
            </a:extLst>
          </p:cNvPr>
          <p:cNvSpPr/>
          <p:nvPr/>
        </p:nvSpPr>
        <p:spPr>
          <a:xfrm>
            <a:off x="8623328" y="2346522"/>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61" name="Oval 60">
            <a:extLst>
              <a:ext uri="{FF2B5EF4-FFF2-40B4-BE49-F238E27FC236}">
                <a16:creationId xmlns:a16="http://schemas.microsoft.com/office/drawing/2014/main" id="{A4E87DAE-9661-2740-8959-EA9F78C359AB}"/>
              </a:ext>
            </a:extLst>
          </p:cNvPr>
          <p:cNvSpPr/>
          <p:nvPr/>
        </p:nvSpPr>
        <p:spPr>
          <a:xfrm>
            <a:off x="8623326" y="2766720"/>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62" name="Oval 61">
            <a:extLst>
              <a:ext uri="{FF2B5EF4-FFF2-40B4-BE49-F238E27FC236}">
                <a16:creationId xmlns:a16="http://schemas.microsoft.com/office/drawing/2014/main" id="{DD22902C-FFA7-254A-B9EC-8F3E4DE86874}"/>
              </a:ext>
            </a:extLst>
          </p:cNvPr>
          <p:cNvSpPr/>
          <p:nvPr/>
        </p:nvSpPr>
        <p:spPr>
          <a:xfrm>
            <a:off x="8615892" y="3186918"/>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63" name="Oval 62">
            <a:extLst>
              <a:ext uri="{FF2B5EF4-FFF2-40B4-BE49-F238E27FC236}">
                <a16:creationId xmlns:a16="http://schemas.microsoft.com/office/drawing/2014/main" id="{C1BCBEF9-9DB1-5A46-877F-8030315EB511}"/>
              </a:ext>
            </a:extLst>
          </p:cNvPr>
          <p:cNvSpPr/>
          <p:nvPr/>
        </p:nvSpPr>
        <p:spPr>
          <a:xfrm>
            <a:off x="8615891" y="3607116"/>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
        <p:nvSpPr>
          <p:cNvPr id="64" name="Oval 63">
            <a:extLst>
              <a:ext uri="{FF2B5EF4-FFF2-40B4-BE49-F238E27FC236}">
                <a16:creationId xmlns:a16="http://schemas.microsoft.com/office/drawing/2014/main" id="{20C822CB-C9DC-8648-BCB5-802D29194D76}"/>
              </a:ext>
            </a:extLst>
          </p:cNvPr>
          <p:cNvSpPr/>
          <p:nvPr/>
        </p:nvSpPr>
        <p:spPr>
          <a:xfrm>
            <a:off x="8615890" y="4027314"/>
            <a:ext cx="312235" cy="312235"/>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3C6D"/>
              </a:solidFill>
            </a:endParaRPr>
          </a:p>
        </p:txBody>
      </p:sp>
    </p:spTree>
    <p:extLst>
      <p:ext uri="{BB962C8B-B14F-4D97-AF65-F5344CB8AC3E}">
        <p14:creationId xmlns:p14="http://schemas.microsoft.com/office/powerpoint/2010/main" val="28914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trata">
      <a:dk1>
        <a:srgbClr val="231F20"/>
      </a:dk1>
      <a:lt1>
        <a:sysClr val="window" lastClr="FFFFFF"/>
      </a:lt1>
      <a:dk2>
        <a:srgbClr val="6F6660"/>
      </a:dk2>
      <a:lt2>
        <a:srgbClr val="FFFFFF"/>
      </a:lt2>
      <a:accent1>
        <a:srgbClr val="6F6660"/>
      </a:accent1>
      <a:accent2>
        <a:srgbClr val="F6921E"/>
      </a:accent2>
      <a:accent3>
        <a:srgbClr val="00AAE5"/>
      </a:accent3>
      <a:accent4>
        <a:srgbClr val="6F6660"/>
      </a:accent4>
      <a:accent5>
        <a:srgbClr val="F6921E"/>
      </a:accent5>
      <a:accent6>
        <a:srgbClr val="00AAE5"/>
      </a:accent6>
      <a:hlink>
        <a:srgbClr val="FFFFFF"/>
      </a:hlink>
      <a:folHlink>
        <a:srgbClr val="6F66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a_Powerpoint Template" id="{22BC266D-0532-4E7B-A9A4-B4336CEDA095}" vid="{7DF8752C-0723-47DA-B184-B04DED3F5A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965545-34b8-4d8c-9861-7b7028ed4a6d">
      <Terms xmlns="http://schemas.microsoft.com/office/infopath/2007/PartnerControls"/>
    </lcf76f155ced4ddcb4097134ff3c332f>
    <TaxCatchAll xmlns="5dee3fb6-857a-4aba-a25d-e9ceac0872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184550719B094E926657F18E6C0634" ma:contentTypeVersion="16" ma:contentTypeDescription="Create a new document." ma:contentTypeScope="" ma:versionID="157ba60893fa95a85edf44544f0f21ef">
  <xsd:schema xmlns:xsd="http://www.w3.org/2001/XMLSchema" xmlns:xs="http://www.w3.org/2001/XMLSchema" xmlns:p="http://schemas.microsoft.com/office/2006/metadata/properties" xmlns:ns2="cf965545-34b8-4d8c-9861-7b7028ed4a6d" xmlns:ns3="5dee3fb6-857a-4aba-a25d-e9ceac0872e4" targetNamespace="http://schemas.microsoft.com/office/2006/metadata/properties" ma:root="true" ma:fieldsID="6092af06d23bd6e297579c8607bacc6d" ns2:_="" ns3:_="">
    <xsd:import namespace="cf965545-34b8-4d8c-9861-7b7028ed4a6d"/>
    <xsd:import namespace="5dee3fb6-857a-4aba-a25d-e9ceac0872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65545-34b8-4d8c-9861-7b7028ed4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69effe2-a5a4-46c4-9e09-43dab4022f4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dee3fb6-857a-4aba-a25d-e9ceac0872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e06947-5b80-4d85-b828-9ac95afa825e}" ma:internalName="TaxCatchAll" ma:showField="CatchAllData" ma:web="5dee3fb6-857a-4aba-a25d-e9ceac0872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5C670-28EB-4F84-8FE8-75222B8DB68B}">
  <ds:schemaRefs>
    <ds:schemaRef ds:uri="http://schemas.microsoft.com/sharepoint/v3/contenttype/forms"/>
  </ds:schemaRefs>
</ds:datastoreItem>
</file>

<file path=customXml/itemProps2.xml><?xml version="1.0" encoding="utf-8"?>
<ds:datastoreItem xmlns:ds="http://schemas.openxmlformats.org/officeDocument/2006/customXml" ds:itemID="{28D642CF-4314-4DA2-ADB5-57D49D7227DF}">
  <ds:schemaRefs>
    <ds:schemaRef ds:uri="http://schemas.microsoft.com/office/2006/documentManagement/types"/>
    <ds:schemaRef ds:uri="http://purl.org/dc/elements/1.1/"/>
    <ds:schemaRef ds:uri="http://www.w3.org/XML/1998/namespace"/>
    <ds:schemaRef ds:uri="cf965545-34b8-4d8c-9861-7b7028ed4a6d"/>
    <ds:schemaRef ds:uri="http://schemas.microsoft.com/office/infopath/2007/PartnerControls"/>
    <ds:schemaRef ds:uri="http://purl.org/dc/dcmitype/"/>
    <ds:schemaRef ds:uri="5dee3fb6-857a-4aba-a25d-e9ceac0872e4"/>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59F2754-1AC8-4D41-9115-8FEB41053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965545-34b8-4d8c-9861-7b7028ed4a6d"/>
    <ds:schemaRef ds:uri="5dee3fb6-857a-4aba-a25d-e9ceac0872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 New Powerpoint</Template>
  <TotalTime>2592</TotalTime>
  <Words>1448</Words>
  <Application>Microsoft Macintosh PowerPoint</Application>
  <PresentationFormat>Custom</PresentationFormat>
  <Paragraphs>137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 (NSW) Masterclass –  Strata Landscape &amp; Fire Safety Regulation Changes</dc:title>
  <dc:creator>Penny</dc:creator>
  <cp:lastModifiedBy>Brianna Coleman</cp:lastModifiedBy>
  <cp:revision>49</cp:revision>
  <dcterms:created xsi:type="dcterms:W3CDTF">2020-02-20T04:00:29Z</dcterms:created>
  <dcterms:modified xsi:type="dcterms:W3CDTF">2022-08-29T04:09:58Z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2019-12-11T00:00:00Z</vt:filetime>
  </property>
  <property fmtid="{D5CDD505-2E9C-101B-9397-08002B2CF9AE}" pid="3" name="Creator">
    <vt:lpwstr>Adobe InDesign 15.0 (Macintosh)</vt:lpwstr>
  </property>
  <property fmtid="{D5CDD505-2E9C-101B-9397-08002B2CF9AE}" pid="4" name="LastSaved">
    <vt:filetime>2019-12-12T00:00:00Z</vt:filetime>
  </property>
  <property fmtid="{D5CDD505-2E9C-101B-9397-08002B2CF9AE}" pid="5" name="ContentTypeId">
    <vt:lpwstr>0x0101005D184550719B094E926657F18E6C0634</vt:lpwstr>
  </property>
</Properties>
</file>